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6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7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10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notesSlides/notesSlide11.xml" ContentType="application/vnd.openxmlformats-officedocument.presentationml.notesSlide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notesSlides/notesSlide12.xml" ContentType="application/vnd.openxmlformats-officedocument.presentationml.notesSlide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65.xml" ContentType="application/vnd.openxmlformats-officedocument.presentationml.tags+xml"/>
  <Override PartName="/ppt/notesSlides/notesSlide15.xml" ContentType="application/vnd.openxmlformats-officedocument.presentationml.notesSlide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notesSlides/notesSlide16.xml" ContentType="application/vnd.openxmlformats-officedocument.presentationml.notesSlide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notesSlides/notesSlide17.xml" ContentType="application/vnd.openxmlformats-officedocument.presentationml.notesSlide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notesSlides/notesSlide18.xml" ContentType="application/vnd.openxmlformats-officedocument.presentationml.notesSlide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notesSlides/notesSlide19.xml" ContentType="application/vnd.openxmlformats-officedocument.presentationml.notesSlide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notesSlides/notesSlide20.xml" ContentType="application/vnd.openxmlformats-officedocument.presentationml.notesSlide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notesSlides/notesSlide21.xml" ContentType="application/vnd.openxmlformats-officedocument.presentationml.notesSlide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notesSlides/notesSlide22.xml" ContentType="application/vnd.openxmlformats-officedocument.presentationml.notesSlide+xml"/>
  <Override PartName="/ppt/tags/tag336.xml" ContentType="application/vnd.openxmlformats-officedocument.presentationml.tags+xml"/>
  <Override PartName="/ppt/notesSlides/notesSlide23.xml" ContentType="application/vnd.openxmlformats-officedocument.presentationml.notesSlide+xml"/>
  <Override PartName="/ppt/tags/tag337.xml" ContentType="application/vnd.openxmlformats-officedocument.presentationml.tags+xml"/>
  <Override PartName="/ppt/notesSlides/notesSlide24.xml" ContentType="application/vnd.openxmlformats-officedocument.presentationml.notesSlide+xml"/>
  <Override PartName="/ppt/tags/tag338.xml" ContentType="application/vnd.openxmlformats-officedocument.presentationml.tags+xml"/>
  <Override PartName="/ppt/notesSlides/notesSlide25.xml" ContentType="application/vnd.openxmlformats-officedocument.presentationml.notesSlide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347.xml" ContentType="application/vnd.openxmlformats-officedocument.presentationml.tags+xml"/>
  <Override PartName="/ppt/notesSlides/notesSlide28.xml" ContentType="application/vnd.openxmlformats-officedocument.presentationml.notesSlide+xml"/>
  <Override PartName="/ppt/tags/tag348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349.xml" ContentType="application/vnd.openxmlformats-officedocument.presentationml.tags+xml"/>
  <Override PartName="/ppt/notesSlides/notesSlide31.xml" ContentType="application/vnd.openxmlformats-officedocument.presentationml.notesSlide+xml"/>
  <Override PartName="/ppt/tags/tag350.xml" ContentType="application/vnd.openxmlformats-officedocument.presentationml.tags+xml"/>
  <Override PartName="/ppt/notesSlides/notesSlide32.xml" ContentType="application/vnd.openxmlformats-officedocument.presentationml.notesSlide+xml"/>
  <Override PartName="/ppt/tags/tag351.xml" ContentType="application/vnd.openxmlformats-officedocument.presentationml.tags+xml"/>
  <Override PartName="/ppt/notesSlides/notesSlide33.xml" ContentType="application/vnd.openxmlformats-officedocument.presentationml.notesSlide+xml"/>
  <Override PartName="/ppt/tags/tag352.xml" ContentType="application/vnd.openxmlformats-officedocument.presentationml.tags+xml"/>
  <Override PartName="/ppt/notesSlides/notesSlide34.xml" ContentType="application/vnd.openxmlformats-officedocument.presentationml.notesSlide+xml"/>
  <Override PartName="/ppt/tags/tag353.xml" ContentType="application/vnd.openxmlformats-officedocument.presentationml.tags+xml"/>
  <Override PartName="/ppt/notesSlides/notesSlide35.xml" ContentType="application/vnd.openxmlformats-officedocument.presentationml.notesSlide+xml"/>
  <Override PartName="/ppt/tags/tag354.xml" ContentType="application/vnd.openxmlformats-officedocument.presentationml.tags+xml"/>
  <Override PartName="/ppt/notesSlides/notesSlide36.xml" ContentType="application/vnd.openxmlformats-officedocument.presentationml.notesSlide+xml"/>
  <Override PartName="/ppt/tags/tag355.xml" ContentType="application/vnd.openxmlformats-officedocument.presentationml.tags+xml"/>
  <Override PartName="/ppt/notesSlides/notesSlide37.xml" ContentType="application/vnd.openxmlformats-officedocument.presentationml.notesSlide+xml"/>
  <Override PartName="/ppt/tags/tag356.xml" ContentType="application/vnd.openxmlformats-officedocument.presentationml.tags+xml"/>
  <Override PartName="/ppt/notesSlides/notesSlide38.xml" ContentType="application/vnd.openxmlformats-officedocument.presentationml.notesSlide+xml"/>
  <Override PartName="/ppt/tags/tag357.xml" ContentType="application/vnd.openxmlformats-officedocument.presentationml.tags+xml"/>
  <Override PartName="/ppt/notesSlides/notesSlide39.xml" ContentType="application/vnd.openxmlformats-officedocument.presentationml.notesSlide+xml"/>
  <Override PartName="/ppt/tags/tag358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notesSlides/notesSlide42.xml" ContentType="application/vnd.openxmlformats-officedocument.presentationml.notesSlide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tags/tag394.xml" ContentType="application/vnd.openxmlformats-officedocument.presentationml.tags+xml"/>
  <Override PartName="/ppt/notesSlides/notesSlide58.xml" ContentType="application/vnd.openxmlformats-officedocument.presentationml.notesSlide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tags/tag418.xml" ContentType="application/vnd.openxmlformats-officedocument.presentationml.tags+xml"/>
  <Override PartName="/ppt/notesSlides/notesSlide61.xml" ContentType="application/vnd.openxmlformats-officedocument.presentationml.notesSlide+xml"/>
  <Override PartName="/ppt/tags/tag419.xml" ContentType="application/vnd.openxmlformats-officedocument.presentationml.tags+xml"/>
  <Override PartName="/ppt/notesSlides/notesSlide62.xml" ContentType="application/vnd.openxmlformats-officedocument.presentationml.notesSlide+xml"/>
  <Override PartName="/ppt/tags/tag420.xml" ContentType="application/vnd.openxmlformats-officedocument.presentationml.tags+xml"/>
  <Override PartName="/ppt/notesSlides/notesSlide63.xml" ContentType="application/vnd.openxmlformats-officedocument.presentationml.notesSlide+xml"/>
  <Override PartName="/ppt/tags/tag421.xml" ContentType="application/vnd.openxmlformats-officedocument.presentationml.tags+xml"/>
  <Override PartName="/ppt/notesSlides/notesSlide64.xml" ContentType="application/vnd.openxmlformats-officedocument.presentationml.notesSlide+xml"/>
  <Override PartName="/ppt/tags/tag422.xml" ContentType="application/vnd.openxmlformats-officedocument.presentationml.tags+xml"/>
  <Override PartName="/ppt/notesSlides/notesSlide65.xml" ContentType="application/vnd.openxmlformats-officedocument.presentationml.notesSlide+xml"/>
  <Override PartName="/ppt/tags/tag423.xml" ContentType="application/vnd.openxmlformats-officedocument.presentationml.tags+xml"/>
  <Override PartName="/ppt/notesSlides/notesSlide66.xml" ContentType="application/vnd.openxmlformats-officedocument.presentationml.notesSlide+xml"/>
  <Override PartName="/ppt/tags/tag424.xml" ContentType="application/vnd.openxmlformats-officedocument.presentationml.tags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tags/tag425.xml" ContentType="application/vnd.openxmlformats-officedocument.presentationml.tags+xml"/>
  <Override PartName="/ppt/notesSlides/notesSlide69.xml" ContentType="application/vnd.openxmlformats-officedocument.presentationml.notesSlide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notesSlides/notesSlide70.xml" ContentType="application/vnd.openxmlformats-officedocument.presentationml.notesSlide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notesSlides/notesSlide73.xml" ContentType="application/vnd.openxmlformats-officedocument.presentationml.notesSlide+xml"/>
  <Override PartName="/ppt/tags/tag495.xml" ContentType="application/vnd.openxmlformats-officedocument.presentationml.tags+xml"/>
  <Override PartName="/ppt/notesSlides/notesSlide74.xml" ContentType="application/vnd.openxmlformats-officedocument.presentationml.notesSlide+xml"/>
  <Override PartName="/ppt/tags/tag496.xml" ContentType="application/vnd.openxmlformats-officedocument.presentationml.tags+xml"/>
  <Override PartName="/ppt/notesSlides/notesSlide75.xml" ContentType="application/vnd.openxmlformats-officedocument.presentationml.notesSlide+xml"/>
  <Override PartName="/ppt/tags/tag497.xml" ContentType="application/vnd.openxmlformats-officedocument.presentationml.tags+xml"/>
  <Override PartName="/ppt/notesSlides/notesSlide76.xml" ContentType="application/vnd.openxmlformats-officedocument.presentationml.notesSlide+xml"/>
  <Override PartName="/ppt/tags/tag498.xml" ContentType="application/vnd.openxmlformats-officedocument.presentationml.tags+xml"/>
  <Override PartName="/ppt/notesSlides/notesSlide77.xml" ContentType="application/vnd.openxmlformats-officedocument.presentationml.notesSlide+xml"/>
  <Override PartName="/ppt/tags/tag499.xml" ContentType="application/vnd.openxmlformats-officedocument.presentationml.tags+xml"/>
  <Override PartName="/ppt/notesSlides/notesSlide78.xml" ContentType="application/vnd.openxmlformats-officedocument.presentationml.notesSlide+xml"/>
  <Override PartName="/ppt/tags/tag500.xml" ContentType="application/vnd.openxmlformats-officedocument.presentationml.tags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9"/>
  </p:notesMasterIdLst>
  <p:sldIdLst>
    <p:sldId id="283" r:id="rId2"/>
    <p:sldId id="257" r:id="rId3"/>
    <p:sldId id="258" r:id="rId4"/>
    <p:sldId id="266" r:id="rId5"/>
    <p:sldId id="363" r:id="rId6"/>
    <p:sldId id="276" r:id="rId7"/>
    <p:sldId id="359" r:id="rId8"/>
    <p:sldId id="362" r:id="rId9"/>
    <p:sldId id="358" r:id="rId10"/>
    <p:sldId id="364" r:id="rId11"/>
    <p:sldId id="360" r:id="rId12"/>
    <p:sldId id="368" r:id="rId13"/>
    <p:sldId id="369" r:id="rId14"/>
    <p:sldId id="373" r:id="rId15"/>
    <p:sldId id="271" r:id="rId16"/>
    <p:sldId id="370" r:id="rId17"/>
    <p:sldId id="374" r:id="rId18"/>
    <p:sldId id="376" r:id="rId19"/>
    <p:sldId id="381" r:id="rId20"/>
    <p:sldId id="382" r:id="rId21"/>
    <p:sldId id="383" r:id="rId22"/>
    <p:sldId id="420" r:id="rId23"/>
    <p:sldId id="304" r:id="rId24"/>
    <p:sldId id="305" r:id="rId25"/>
    <p:sldId id="384" r:id="rId26"/>
    <p:sldId id="262" r:id="rId27"/>
    <p:sldId id="386" r:id="rId28"/>
    <p:sldId id="310" r:id="rId29"/>
    <p:sldId id="311" r:id="rId30"/>
    <p:sldId id="387" r:id="rId31"/>
    <p:sldId id="312" r:id="rId32"/>
    <p:sldId id="313" r:id="rId33"/>
    <p:sldId id="314" r:id="rId34"/>
    <p:sldId id="315" r:id="rId35"/>
    <p:sldId id="316" r:id="rId36"/>
    <p:sldId id="424" r:id="rId37"/>
    <p:sldId id="425" r:id="rId38"/>
    <p:sldId id="317" r:id="rId39"/>
    <p:sldId id="320" r:id="rId40"/>
    <p:sldId id="321" r:id="rId41"/>
    <p:sldId id="322" r:id="rId42"/>
    <p:sldId id="415" r:id="rId43"/>
    <p:sldId id="416" r:id="rId44"/>
    <p:sldId id="417" r:id="rId45"/>
    <p:sldId id="389" r:id="rId46"/>
    <p:sldId id="323" r:id="rId47"/>
    <p:sldId id="324" r:id="rId48"/>
    <p:sldId id="325" r:id="rId49"/>
    <p:sldId id="404" r:id="rId50"/>
    <p:sldId id="390" r:id="rId51"/>
    <p:sldId id="391" r:id="rId52"/>
    <p:sldId id="328" r:id="rId53"/>
    <p:sldId id="329" r:id="rId54"/>
    <p:sldId id="330" r:id="rId55"/>
    <p:sldId id="331" r:id="rId56"/>
    <p:sldId id="332" r:id="rId57"/>
    <p:sldId id="333" r:id="rId58"/>
    <p:sldId id="334" r:id="rId59"/>
    <p:sldId id="335" r:id="rId60"/>
    <p:sldId id="261" r:id="rId61"/>
    <p:sldId id="393" r:id="rId62"/>
    <p:sldId id="394" r:id="rId63"/>
    <p:sldId id="338" r:id="rId64"/>
    <p:sldId id="396" r:id="rId65"/>
    <p:sldId id="395" r:id="rId66"/>
    <p:sldId id="340" r:id="rId67"/>
    <p:sldId id="341" r:id="rId68"/>
    <p:sldId id="342" r:id="rId69"/>
    <p:sldId id="397" r:id="rId70"/>
    <p:sldId id="344" r:id="rId71"/>
    <p:sldId id="345" r:id="rId72"/>
    <p:sldId id="346" r:id="rId73"/>
    <p:sldId id="398" r:id="rId74"/>
    <p:sldId id="347" r:id="rId75"/>
    <p:sldId id="399" r:id="rId76"/>
    <p:sldId id="403" r:id="rId77"/>
    <p:sldId id="260" r:id="rId78"/>
    <p:sldId id="405" r:id="rId79"/>
    <p:sldId id="353" r:id="rId80"/>
    <p:sldId id="355" r:id="rId81"/>
    <p:sldId id="356" r:id="rId82"/>
    <p:sldId id="357" r:id="rId83"/>
    <p:sldId id="409" r:id="rId84"/>
    <p:sldId id="410" r:id="rId85"/>
    <p:sldId id="418" r:id="rId86"/>
    <p:sldId id="413" r:id="rId87"/>
    <p:sldId id="414" r:id="rId88"/>
  </p:sldIdLst>
  <p:sldSz cx="12192000" cy="6858000"/>
  <p:notesSz cx="6858000" cy="9144000"/>
  <p:custDataLst>
    <p:tags r:id="rId9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15C9"/>
    <a:srgbClr val="0049DA"/>
    <a:srgbClr val="FF66CC"/>
    <a:srgbClr val="D42CCC"/>
    <a:srgbClr val="FF99CC"/>
    <a:srgbClr val="FF00FF"/>
    <a:srgbClr val="88BD43"/>
    <a:srgbClr val="CC00FF"/>
    <a:srgbClr val="EAE27F"/>
    <a:srgbClr val="2288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24" autoAdjust="0"/>
    <p:restoredTop sz="72963" autoAdjust="0"/>
  </p:normalViewPr>
  <p:slideViewPr>
    <p:cSldViewPr snapToGrid="0" showGuides="1">
      <p:cViewPr varScale="1">
        <p:scale>
          <a:sx n="50" d="100"/>
          <a:sy n="50" d="100"/>
        </p:scale>
        <p:origin x="916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gs" Target="tags/tag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1123B8-5DAF-4B48-8E45-EFF1C27D447D}" type="datetimeFigureOut">
              <a:rPr lang="zh-CN" altLang="en-US" smtClean="0"/>
              <a:t>2025/10/13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534027-7213-4DFD-ACBB-2450BC464B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6820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34027-7213-4DFD-ACBB-2450BC464B1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66849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3DE4A65B-FE4B-49F6-B3BA-36DA1DD35EF4}" type="slidenum">
              <a:rPr lang="zh-CN" altLang="en-US" smtClean="0">
                <a:latin typeface="Calibri" panose="020F0502020204030204" pitchFamily="34" charset="0"/>
              </a:rPr>
              <a:pPr/>
              <a:t>10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923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300E21CA-FDD0-4182-BDE7-42DB3EEF3690}" type="slidenum">
              <a:rPr lang="zh-CN" altLang="en-US" smtClean="0">
                <a:latin typeface="Calibri" panose="020F0502020204030204" pitchFamily="34" charset="0"/>
              </a:rPr>
              <a:pPr/>
              <a:t>11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733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300E21CA-FDD0-4182-BDE7-42DB3EEF3690}" type="slidenum">
              <a:rPr lang="zh-CN" altLang="en-US" smtClean="0">
                <a:latin typeface="Calibri" panose="020F0502020204030204" pitchFamily="34" charset="0"/>
              </a:rPr>
              <a:pPr/>
              <a:t>12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014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300E21CA-FDD0-4182-BDE7-42DB3EEF3690}" type="slidenum">
              <a:rPr lang="zh-CN" altLang="en-US" smtClean="0">
                <a:latin typeface="Calibri" panose="020F0502020204030204" pitchFamily="34" charset="0"/>
              </a:rPr>
              <a:pPr/>
              <a:t>13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4478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34027-7213-4DFD-ACBB-2450BC464B1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9544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1C3CC04A-612E-403E-B2BF-B4F000BF46B2}" type="slidenum">
              <a:rPr lang="zh-CN" altLang="en-US" smtClean="0">
                <a:latin typeface="Calibri" panose="020F0502020204030204" pitchFamily="34" charset="0"/>
              </a:rPr>
              <a:pPr/>
              <a:t>15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7955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300E21CA-FDD0-4182-BDE7-42DB3EEF3690}" type="slidenum">
              <a:rPr lang="zh-CN" altLang="en-US" smtClean="0">
                <a:latin typeface="Calibri" panose="020F0502020204030204" pitchFamily="34" charset="0"/>
              </a:rPr>
              <a:pPr/>
              <a:t>16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4171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300E21CA-FDD0-4182-BDE7-42DB3EEF3690}" type="slidenum">
              <a:rPr lang="zh-CN" altLang="en-US" smtClean="0">
                <a:latin typeface="Calibri" panose="020F0502020204030204" pitchFamily="34" charset="0"/>
              </a:rPr>
              <a:pPr/>
              <a:t>17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109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300E21CA-FDD0-4182-BDE7-42DB3EEF3690}" type="slidenum">
              <a:rPr lang="zh-CN" altLang="en-US" smtClean="0">
                <a:latin typeface="Calibri" panose="020F0502020204030204" pitchFamily="34" charset="0"/>
              </a:rPr>
              <a:pPr/>
              <a:t>18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2402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300E21CA-FDD0-4182-BDE7-42DB3EEF3690}" type="slidenum">
              <a:rPr lang="zh-CN" altLang="en-US" smtClean="0">
                <a:latin typeface="Calibri" panose="020F0502020204030204" pitchFamily="34" charset="0"/>
              </a:rPr>
              <a:pPr/>
              <a:t>19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980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34027-7213-4DFD-ACBB-2450BC464B1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2266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300E21CA-FDD0-4182-BDE7-42DB3EEF3690}" type="slidenum">
              <a:rPr lang="zh-CN" altLang="en-US" smtClean="0">
                <a:latin typeface="Calibri" panose="020F0502020204030204" pitchFamily="34" charset="0"/>
              </a:rPr>
              <a:pPr/>
              <a:t>20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561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300E21CA-FDD0-4182-BDE7-42DB3EEF3690}" type="slidenum">
              <a:rPr lang="zh-CN" altLang="en-US" smtClean="0">
                <a:latin typeface="Calibri" panose="020F0502020204030204" pitchFamily="34" charset="0"/>
              </a:rPr>
              <a:pPr/>
              <a:t>21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31563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300E21CA-FDD0-4182-BDE7-42DB3EEF3690}" type="slidenum">
              <a:rPr lang="zh-CN" altLang="en-US" smtClean="0">
                <a:latin typeface="Calibri" panose="020F0502020204030204" pitchFamily="34" charset="0"/>
              </a:rPr>
              <a:pPr/>
              <a:t>22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0271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70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>
                <a:latin typeface="Arial" charset="0"/>
                <a:ea typeface="宋体" charset="-122"/>
              </a:rPr>
              <a:t>通过画流程图的方式可以帮我们更清楚地认识程序的执行流程，其中输入和输出语句我们已经在第二章中学习过，我们主要关注定义变量和计算总金额</a:t>
            </a:r>
          </a:p>
        </p:txBody>
      </p:sp>
      <p:sp>
        <p:nvSpPr>
          <p:cNvPr id="870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D62E9583-87F2-425F-9706-6627BC1D0E77}" type="slidenum">
              <a:rPr lang="en-US" altLang="zh-CN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71149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70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charset="0"/>
              <a:ea typeface="宋体" charset="-122"/>
            </a:endParaRPr>
          </a:p>
        </p:txBody>
      </p:sp>
      <p:sp>
        <p:nvSpPr>
          <p:cNvPr id="870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D62E9583-87F2-425F-9706-6627BC1D0E77}" type="slidenum">
              <a:rPr lang="en-US" altLang="zh-CN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7074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70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charset="0"/>
              <a:ea typeface="宋体" charset="-122"/>
            </a:endParaRPr>
          </a:p>
        </p:txBody>
      </p:sp>
      <p:sp>
        <p:nvSpPr>
          <p:cNvPr id="870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D62E9583-87F2-425F-9706-6627BC1D0E77}" type="slidenum">
              <a:rPr lang="en-US" altLang="zh-CN" smtClean="0"/>
              <a:pPr eaLnBrk="1" hangingPunct="1">
                <a:spcBef>
                  <a:spcPct val="0"/>
                </a:spcBef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65412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数据在内存中有两种表示形式，</a:t>
            </a:r>
            <a:r>
              <a:rPr lang="zh-CN" altLang="en-US" sz="1200" kern="1200" baseline="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变量，指在程序运行过程中值可以发生变化的量，常量是指在程序运行过中值永远保持不遍的量。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通过前面</a:t>
            </a:r>
            <a:r>
              <a:rPr lang="zh-CN" altLang="zh-CN" sz="1200" u="sng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两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章的学习，我们已经知道的基本数据类型有整型，浮点型和字符型三种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，可以用于定义不同类型的变量，并且不同类型间可以进行相互转换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34027-7213-4DFD-ACBB-2450BC464B1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6317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隶书" pitchFamily="49" charset="-122"/>
                <a:ea typeface="隶书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隶书" pitchFamily="49" charset="-122"/>
                <a:ea typeface="隶书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隶书" pitchFamily="49" charset="-122"/>
                <a:ea typeface="隶书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隶书" pitchFamily="49" charset="-122"/>
                <a:ea typeface="隶书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隶书" pitchFamily="49" charset="-122"/>
                <a:ea typeface="隶书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隶书" pitchFamily="49" charset="-122"/>
                <a:ea typeface="隶书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隶书" pitchFamily="49" charset="-122"/>
                <a:ea typeface="隶书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隶书" pitchFamily="49" charset="-122"/>
                <a:ea typeface="隶书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隶书" pitchFamily="49" charset="-122"/>
                <a:ea typeface="隶书" pitchFamily="49" charset="-122"/>
              </a:defRPr>
            </a:lvl9pPr>
          </a:lstStyle>
          <a:p>
            <a:fld id="{8FD0373B-A7DE-4A37-B408-823B223BB85B}" type="slidenum">
              <a:rPr lang="en-US" altLang="zh-CN" sz="1200" smtClean="0">
                <a:latin typeface="Times New Roman" pitchFamily="18" charset="0"/>
                <a:ea typeface="宋体" pitchFamily="2" charset="-122"/>
              </a:rPr>
              <a:pPr/>
              <a:t>27</a:t>
            </a:fld>
            <a:endParaRPr lang="en-US" altLang="zh-CN" sz="120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spcBef>
                <a:spcPct val="0"/>
              </a:spcBef>
            </a:pPr>
            <a:r>
              <a:rPr kumimoji="1" lang="zh-CN" altLang="en-US" b="1">
                <a:solidFill>
                  <a:srgbClr val="FF5555"/>
                </a:solidFill>
              </a:rPr>
              <a:t>课本</a:t>
            </a:r>
            <a:r>
              <a:rPr kumimoji="1" lang="en-US" altLang="zh-CN" b="1">
                <a:solidFill>
                  <a:srgbClr val="FF5555"/>
                </a:solidFill>
              </a:rPr>
              <a:t>11</a:t>
            </a:r>
            <a:r>
              <a:rPr kumimoji="1" lang="zh-CN" altLang="en-US" b="1">
                <a:solidFill>
                  <a:srgbClr val="FF5555"/>
                </a:solidFill>
              </a:rPr>
              <a:t>页</a:t>
            </a:r>
          </a:p>
          <a:p>
            <a:pPr eaLnBrk="1" hangingPunct="1"/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37909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70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小明每天骑共享单车上下班，一年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12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个月中，考虑到假日，小明平均每月上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20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天班，小明单程骑车时间为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20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分钟，计算小明一年骑共享单车的费用。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分析：假定小明每天骑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ofo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共享单车上下班，现在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ofo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用车收费标准如下：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若是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ofo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共享单车个人用户，则系统会按照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元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/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小时的收费标准进行计费，不满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小时按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小时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元结算。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若是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ofo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共享单车学生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/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教职工用户，则系统会按照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0.5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元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/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小时的收费标准进行计费，不满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小时按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小时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0.5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元结算。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根据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ofo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的收费标准，小明一天骑车费用为：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元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+ 1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元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= 2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元。</a:t>
            </a:r>
          </a:p>
          <a:p>
            <a:endParaRPr lang="zh-CN" altLang="en-US" dirty="0">
              <a:latin typeface="Arial" charset="0"/>
              <a:ea typeface="宋体" charset="-122"/>
            </a:endParaRPr>
          </a:p>
        </p:txBody>
      </p:sp>
      <p:sp>
        <p:nvSpPr>
          <p:cNvPr id="870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D62E9583-87F2-425F-9706-6627BC1D0E77}" type="slidenum">
              <a:rPr lang="en-US" altLang="zh-CN" smtClean="0"/>
              <a:pPr eaLnBrk="1" hangingPunct="1">
                <a:spcBef>
                  <a:spcPct val="0"/>
                </a:spcBef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426005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70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小明每天骑共享单车上下班，一年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12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个月中，考虑到假日，小明平均每月上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20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天班，小明单程骑车时间为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20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分钟，计算小明一年骑共享单车的费用。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分析：假定小明每天骑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ofo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共享单车上下班，现在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ofo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用车收费标准如下：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若是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ofo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共享单车个人用户，则系统会按照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元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/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小时的收费标准进行计费，不满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小时按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小时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元结算。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若是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ofo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共享单车学生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/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教职工用户，则系统会按照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0.5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元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/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小时的收费标准进行计费，不满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小时按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小时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0.5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元结算。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根据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ofo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的收费标准，小明一天骑车费用为：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元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+ 1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元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= 2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元。</a:t>
            </a:r>
          </a:p>
          <a:p>
            <a:endParaRPr lang="zh-CN" altLang="en-US" dirty="0">
              <a:latin typeface="Arial" charset="0"/>
              <a:ea typeface="宋体" charset="-122"/>
            </a:endParaRPr>
          </a:p>
        </p:txBody>
      </p:sp>
      <p:sp>
        <p:nvSpPr>
          <p:cNvPr id="870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D62E9583-87F2-425F-9706-6627BC1D0E77}" type="slidenum">
              <a:rPr lang="en-US" altLang="zh-CN" smtClean="0"/>
              <a:pPr eaLnBrk="1" hangingPunct="1">
                <a:spcBef>
                  <a:spcPct val="0"/>
                </a:spcBef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5253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34027-7213-4DFD-ACBB-2450BC464B1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8806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2024-9-25</a:t>
            </a:r>
            <a:r>
              <a:rPr lang="zh-CN" altLang="en-US" dirty="0"/>
              <a:t>机械</a:t>
            </a:r>
            <a:endParaRPr lang="en-US" altLang="zh-CN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34027-7213-4DFD-ACBB-2450BC464B1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5439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34027-7213-4DFD-ACBB-2450BC464B17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1285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10-7</a:t>
            </a:r>
            <a:r>
              <a:rPr lang="zh-CN" altLang="en-US" dirty="0"/>
              <a:t>周四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182B88-2C78-419A-9A31-7520B5409BC9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33037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70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charset="0"/>
              <a:ea typeface="宋体" charset="-122"/>
            </a:endParaRPr>
          </a:p>
        </p:txBody>
      </p:sp>
      <p:sp>
        <p:nvSpPr>
          <p:cNvPr id="870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D62E9583-87F2-425F-9706-6627BC1D0E77}" type="slidenum">
              <a:rPr lang="en-US" altLang="zh-CN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42211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70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charset="0"/>
              <a:ea typeface="宋体" charset="-122"/>
            </a:endParaRPr>
          </a:p>
        </p:txBody>
      </p:sp>
      <p:sp>
        <p:nvSpPr>
          <p:cNvPr id="870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D62E9583-87F2-425F-9706-6627BC1D0E77}" type="slidenum">
              <a:rPr lang="en-US" altLang="zh-CN" smtClean="0"/>
              <a:pPr eaLnBrk="1" hangingPunct="1">
                <a:spcBef>
                  <a:spcPct val="0"/>
                </a:spcBef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31213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70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charset="0"/>
              <a:ea typeface="宋体" charset="-122"/>
            </a:endParaRPr>
          </a:p>
        </p:txBody>
      </p:sp>
      <p:sp>
        <p:nvSpPr>
          <p:cNvPr id="870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D62E9583-87F2-425F-9706-6627BC1D0E77}" type="slidenum">
              <a:rPr lang="en-US" altLang="zh-CN" smtClean="0"/>
              <a:pPr eaLnBrk="1" hangingPunct="1">
                <a:spcBef>
                  <a:spcPct val="0"/>
                </a:spcBef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609962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70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charset="0"/>
              <a:ea typeface="宋体" charset="-122"/>
            </a:endParaRPr>
          </a:p>
        </p:txBody>
      </p:sp>
      <p:sp>
        <p:nvSpPr>
          <p:cNvPr id="870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D62E9583-87F2-425F-9706-6627BC1D0E77}" type="slidenum">
              <a:rPr lang="en-US" altLang="zh-CN" smtClean="0"/>
              <a:pPr eaLnBrk="1" hangingPunct="1">
                <a:spcBef>
                  <a:spcPct val="0"/>
                </a:spcBef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10242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70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charset="0"/>
              <a:ea typeface="宋体" charset="-122"/>
            </a:endParaRPr>
          </a:p>
        </p:txBody>
      </p:sp>
      <p:sp>
        <p:nvSpPr>
          <p:cNvPr id="870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D62E9583-87F2-425F-9706-6627BC1D0E77}" type="slidenum">
              <a:rPr lang="en-US" altLang="zh-CN" smtClean="0"/>
              <a:pPr eaLnBrk="1" hangingPunct="1">
                <a:spcBef>
                  <a:spcPct val="0"/>
                </a:spcBef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10242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70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charset="0"/>
              <a:ea typeface="宋体" charset="-122"/>
            </a:endParaRPr>
          </a:p>
        </p:txBody>
      </p:sp>
      <p:sp>
        <p:nvSpPr>
          <p:cNvPr id="870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D62E9583-87F2-425F-9706-6627BC1D0E77}" type="slidenum">
              <a:rPr lang="en-US" altLang="zh-CN" smtClean="0"/>
              <a:pPr eaLnBrk="1" hangingPunct="1">
                <a:spcBef>
                  <a:spcPct val="0"/>
                </a:spcBef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22556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70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charset="0"/>
              <a:ea typeface="宋体" charset="-122"/>
            </a:endParaRPr>
          </a:p>
        </p:txBody>
      </p:sp>
      <p:sp>
        <p:nvSpPr>
          <p:cNvPr id="870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D62E9583-87F2-425F-9706-6627BC1D0E77}" type="slidenum">
              <a:rPr lang="en-US" altLang="zh-CN" smtClean="0"/>
              <a:pPr eaLnBrk="1" hangingPunct="1">
                <a:spcBef>
                  <a:spcPct val="0"/>
                </a:spcBef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41857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ABA87430-BBB0-41FF-951A-9ABA5FDF19AF}" type="slidenum">
              <a:rPr lang="zh-CN" altLang="en-US" smtClean="0">
                <a:latin typeface="Calibri" panose="020F0502020204030204" pitchFamily="34" charset="0"/>
              </a:rPr>
              <a:pPr/>
              <a:t>4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1355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70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charset="0"/>
              <a:ea typeface="宋体" charset="-122"/>
            </a:endParaRPr>
          </a:p>
        </p:txBody>
      </p:sp>
      <p:sp>
        <p:nvSpPr>
          <p:cNvPr id="870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D62E9583-87F2-425F-9706-6627BC1D0E77}" type="slidenum">
              <a:rPr lang="en-US" altLang="zh-CN" smtClean="0"/>
              <a:pPr eaLnBrk="1" hangingPunct="1">
                <a:spcBef>
                  <a:spcPct val="0"/>
                </a:spcBef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0347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34027-7213-4DFD-ACBB-2450BC464B17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7607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34027-7213-4DFD-ACBB-2450BC464B17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03281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70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FF0000"/>
                </a:solidFill>
                <a:latin typeface="Times New Roman" pitchFamily="18" charset="0"/>
                <a:ea typeface="宋体"/>
                <a:cs typeface="Times New Roman" pitchFamily="18" charset="0"/>
              </a:rPr>
              <a:t>注意：</a:t>
            </a:r>
            <a:r>
              <a:rPr lang="zh-CN" altLang="zh-CN" sz="1200" dirty="0">
                <a:solidFill>
                  <a:srgbClr val="FF0000"/>
                </a:solidFill>
                <a:latin typeface="Times New Roman" pitchFamily="18" charset="0"/>
                <a:ea typeface="宋体"/>
                <a:cs typeface="Times New Roman" pitchFamily="18" charset="0"/>
              </a:rPr>
              <a:t>数字字符</a:t>
            </a:r>
            <a:r>
              <a:rPr lang="en-US" altLang="zh-CN" sz="1200" dirty="0">
                <a:solidFill>
                  <a:srgbClr val="FF0000"/>
                </a:solidFill>
                <a:latin typeface="Times New Roman" pitchFamily="18" charset="0"/>
                <a:ea typeface="宋体"/>
                <a:cs typeface="Times New Roman" pitchFamily="18" charset="0"/>
              </a:rPr>
              <a:t>'0'- '9'</a:t>
            </a:r>
            <a:r>
              <a:rPr lang="zh-CN" altLang="zh-CN" sz="1200" dirty="0">
                <a:solidFill>
                  <a:srgbClr val="FF0000"/>
                </a:solidFill>
                <a:latin typeface="Times New Roman" pitchFamily="18" charset="0"/>
                <a:ea typeface="宋体"/>
                <a:cs typeface="Times New Roman" pitchFamily="18" charset="0"/>
              </a:rPr>
              <a:t>与数字</a:t>
            </a:r>
            <a:r>
              <a:rPr lang="en-US" altLang="zh-CN" sz="1200" dirty="0">
                <a:solidFill>
                  <a:srgbClr val="FF0000"/>
                </a:solidFill>
                <a:latin typeface="Times New Roman" pitchFamily="18" charset="0"/>
                <a:ea typeface="宋体"/>
                <a:cs typeface="Times New Roman" pitchFamily="18" charset="0"/>
              </a:rPr>
              <a:t>0-9</a:t>
            </a:r>
            <a:r>
              <a:rPr lang="zh-CN" altLang="zh-CN" sz="1200" dirty="0">
                <a:solidFill>
                  <a:srgbClr val="FF0000"/>
                </a:solidFill>
                <a:latin typeface="Times New Roman" pitchFamily="18" charset="0"/>
                <a:ea typeface="宋体"/>
                <a:cs typeface="Times New Roman" pitchFamily="18" charset="0"/>
              </a:rPr>
              <a:t>完全不同</a:t>
            </a:r>
            <a:endParaRPr lang="zh-CN" altLang="en-US" sz="1200" dirty="0">
              <a:solidFill>
                <a:srgbClr val="FF0000"/>
              </a:solidFill>
              <a:latin typeface="Times New Roman" pitchFamily="18" charset="0"/>
              <a:ea typeface="宋体"/>
              <a:cs typeface="Times New Roman" pitchFamily="18" charset="0"/>
            </a:endParaRPr>
          </a:p>
          <a:p>
            <a:pPr marL="0" indent="0" algn="just">
              <a:buNone/>
            </a:pPr>
            <a:endParaRPr lang="zh-CN" alt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70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D62E9583-87F2-425F-9706-6627BC1D0E77}" type="slidenum">
              <a:rPr lang="en-US" altLang="zh-CN" smtClean="0"/>
              <a:pPr eaLnBrk="1" hangingPunct="1">
                <a:spcBef>
                  <a:spcPct val="0"/>
                </a:spcBef>
              </a:pPr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721260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转义字符是一种特殊的字符常量。转义字符以反斜线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“\”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开头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后跟一个或几个字符，每个转义字符具有特定的含义。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182B88-2C78-419A-9A31-7520B5409BC9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85017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除了以上学习过的整型常量、浮点型常量和字符唱两句外，还有一种特殊的常量，叫自定义常量，也成为符号常量</a:t>
            </a:r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300E21CA-FDD0-4182-BDE7-42DB3EEF3690}" type="slidenum">
              <a:rPr lang="zh-CN" altLang="en-US" smtClean="0">
                <a:latin typeface="Calibri" panose="020F0502020204030204" pitchFamily="34" charset="0"/>
              </a:rPr>
              <a:pPr/>
              <a:t>50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5316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34027-7213-4DFD-ACBB-2450BC464B17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38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当不同类型的数据在运算符的作用下进行运算时，要进行类型转换，即先把不同类型转换为统一的类型，然后再进行运算。通常，数据之间的转换遵循“</a:t>
            </a: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类型自动转换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”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的原则。即两个操作数进行运算之前，先将较低的数据转换为较高类型，使得两者的类型一致，然后再进行运算，运算结果为较高类型的数据。</a:t>
            </a:r>
            <a:r>
              <a:rPr lang="zh-CN" altLang="zh-CN" sz="1200" dirty="0"/>
              <a:t>所有的浮点运算都是以双精度进行的，即使仅含</a:t>
            </a:r>
            <a:r>
              <a:rPr lang="en-US" altLang="zh-CN" sz="1200" dirty="0"/>
              <a:t>float</a:t>
            </a:r>
            <a:r>
              <a:rPr lang="zh-CN" altLang="zh-CN" sz="1200" dirty="0"/>
              <a:t>单精度量运算的表达式，也要先转换成</a:t>
            </a:r>
            <a:r>
              <a:rPr lang="en-US" altLang="zh-CN" sz="1200" dirty="0"/>
              <a:t>double</a:t>
            </a:r>
            <a:r>
              <a:rPr lang="zh-CN" altLang="zh-CN" sz="1200" dirty="0"/>
              <a:t>型，再作运算。</a:t>
            </a:r>
          </a:p>
          <a:p>
            <a:r>
              <a:rPr lang="en-US" altLang="zh-CN" sz="1200" dirty="0"/>
              <a:t>char</a:t>
            </a:r>
            <a:r>
              <a:rPr lang="zh-CN" altLang="zh-CN" sz="1200" dirty="0"/>
              <a:t>型和</a:t>
            </a:r>
            <a:r>
              <a:rPr lang="en-US" altLang="zh-CN" sz="1200" dirty="0"/>
              <a:t>short</a:t>
            </a:r>
            <a:r>
              <a:rPr lang="zh-CN" altLang="zh-CN" sz="1200" dirty="0"/>
              <a:t>型参与运算时，必须先转换成</a:t>
            </a:r>
            <a:r>
              <a:rPr lang="en-US" altLang="zh-CN" sz="1200" dirty="0" err="1"/>
              <a:t>int</a:t>
            </a:r>
            <a:r>
              <a:rPr lang="zh-CN" altLang="zh-CN" sz="1200" dirty="0"/>
              <a:t>型。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182B88-2C78-419A-9A31-7520B5409BC9}" type="slidenum">
              <a:rPr lang="en-US" altLang="zh-CN" smtClean="0"/>
              <a:pPr>
                <a:defRPr/>
              </a:pPr>
              <a:t>52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132414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当不同类型的数据在运算符的作用下进行运算时，要进行类型转换，即先把不同类型转换为统一的类型，然后再进行运算。通常，数据之间的转换遵循“</a:t>
            </a: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类型自动转换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”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的原则。即两个操作数进行运算之前，先将较低的数据转换为较高类型，使得两者的类型一致，然后再进行运算，运算结果为较高类型的数据。</a:t>
            </a:r>
            <a:r>
              <a:rPr lang="zh-CN" altLang="zh-CN" sz="1200" dirty="0"/>
              <a:t>所有的浮点运算都是以双精度进行的，即使仅含</a:t>
            </a:r>
            <a:r>
              <a:rPr lang="en-US" altLang="zh-CN" sz="1200" dirty="0"/>
              <a:t>float</a:t>
            </a:r>
            <a:r>
              <a:rPr lang="zh-CN" altLang="zh-CN" sz="1200" dirty="0"/>
              <a:t>单精度量运算的表达式，也要先转换成</a:t>
            </a:r>
            <a:r>
              <a:rPr lang="en-US" altLang="zh-CN" sz="1200" dirty="0"/>
              <a:t>double</a:t>
            </a:r>
            <a:r>
              <a:rPr lang="zh-CN" altLang="zh-CN" sz="1200" dirty="0"/>
              <a:t>型，再作运算。</a:t>
            </a:r>
          </a:p>
          <a:p>
            <a:r>
              <a:rPr lang="en-US" altLang="zh-CN" sz="1200" dirty="0"/>
              <a:t>char</a:t>
            </a:r>
            <a:r>
              <a:rPr lang="zh-CN" altLang="zh-CN" sz="1200" dirty="0"/>
              <a:t>型和</a:t>
            </a:r>
            <a:r>
              <a:rPr lang="en-US" altLang="zh-CN" sz="1200" dirty="0"/>
              <a:t>short</a:t>
            </a:r>
            <a:r>
              <a:rPr lang="zh-CN" altLang="zh-CN" sz="1200" dirty="0"/>
              <a:t>型参与运算时，必须先转换成</a:t>
            </a:r>
            <a:r>
              <a:rPr lang="en-US" altLang="zh-CN" sz="1200" dirty="0" err="1"/>
              <a:t>int</a:t>
            </a:r>
            <a:r>
              <a:rPr lang="zh-CN" altLang="zh-CN" sz="1200" dirty="0"/>
              <a:t>型。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182B88-2C78-419A-9A31-7520B5409BC9}" type="slidenum">
              <a:rPr lang="en-US" altLang="zh-CN" smtClean="0"/>
              <a:pPr>
                <a:defRPr/>
              </a:pPr>
              <a:t>53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08159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70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charset="0"/>
              <a:ea typeface="宋体" charset="-122"/>
            </a:endParaRPr>
          </a:p>
        </p:txBody>
      </p:sp>
      <p:sp>
        <p:nvSpPr>
          <p:cNvPr id="870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D62E9583-87F2-425F-9706-6627BC1D0E77}" type="slidenum">
              <a:rPr lang="en-US" altLang="zh-CN" smtClean="0"/>
              <a:pPr eaLnBrk="1" hangingPunct="1">
                <a:spcBef>
                  <a:spcPct val="0"/>
                </a:spcBef>
              </a:pPr>
              <a:t>54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31830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34027-7213-4DFD-ACBB-2450BC464B1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7868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70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charset="0"/>
              <a:ea typeface="宋体" charset="-122"/>
            </a:endParaRPr>
          </a:p>
        </p:txBody>
      </p:sp>
      <p:sp>
        <p:nvSpPr>
          <p:cNvPr id="870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D62E9583-87F2-425F-9706-6627BC1D0E77}" type="slidenum">
              <a:rPr lang="en-US" altLang="zh-CN" smtClean="0"/>
              <a:pPr eaLnBrk="1" hangingPunct="1">
                <a:spcBef>
                  <a:spcPct val="0"/>
                </a:spcBef>
              </a:pPr>
              <a:t>55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11058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70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charset="0"/>
              <a:ea typeface="宋体" charset="-122"/>
            </a:endParaRPr>
          </a:p>
        </p:txBody>
      </p:sp>
      <p:sp>
        <p:nvSpPr>
          <p:cNvPr id="870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D62E9583-87F2-425F-9706-6627BC1D0E77}" type="slidenum">
              <a:rPr lang="en-US" altLang="zh-CN" smtClean="0"/>
              <a:pPr eaLnBrk="1" hangingPunct="1">
                <a:spcBef>
                  <a:spcPct val="0"/>
                </a:spcBef>
              </a:pPr>
              <a:t>56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3394243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70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charset="0"/>
              <a:ea typeface="宋体" charset="-122"/>
            </a:endParaRPr>
          </a:p>
        </p:txBody>
      </p:sp>
      <p:sp>
        <p:nvSpPr>
          <p:cNvPr id="870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D62E9583-87F2-425F-9706-6627BC1D0E77}" type="slidenum">
              <a:rPr lang="en-US" altLang="zh-CN" smtClean="0"/>
              <a:pPr eaLnBrk="1" hangingPunct="1">
                <a:spcBef>
                  <a:spcPct val="0"/>
                </a:spcBef>
              </a:pPr>
              <a:t>57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69052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70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charset="0"/>
              <a:ea typeface="宋体" charset="-122"/>
            </a:endParaRPr>
          </a:p>
        </p:txBody>
      </p:sp>
      <p:sp>
        <p:nvSpPr>
          <p:cNvPr id="870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D62E9583-87F2-425F-9706-6627BC1D0E77}" type="slidenum">
              <a:rPr lang="en-US" altLang="zh-CN" smtClean="0"/>
              <a:pPr eaLnBrk="1" hangingPunct="1">
                <a:spcBef>
                  <a:spcPct val="0"/>
                </a:spcBef>
              </a:pPr>
              <a:t>58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0946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70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charset="0"/>
              <a:ea typeface="宋体" charset="-122"/>
            </a:endParaRPr>
          </a:p>
        </p:txBody>
      </p:sp>
      <p:sp>
        <p:nvSpPr>
          <p:cNvPr id="870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D62E9583-87F2-425F-9706-6627BC1D0E77}" type="slidenum">
              <a:rPr lang="en-US" altLang="zh-CN" smtClean="0"/>
              <a:pPr eaLnBrk="1" hangingPunct="1">
                <a:spcBef>
                  <a:spcPct val="0"/>
                </a:spcBef>
              </a:pPr>
              <a:t>59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377719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34027-7213-4DFD-ACBB-2450BC464B17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61003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800C21FF-30F7-4B5B-BBB2-556F7ACC0323}" type="slidenum">
              <a:rPr lang="zh-CN" altLang="en-US" smtClean="0">
                <a:latin typeface="Calibri" panose="020F0502020204030204" pitchFamily="34" charset="0"/>
              </a:rPr>
              <a:pPr/>
              <a:t>61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2996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34027-7213-4DFD-ACBB-2450BC464B17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15135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  </a:t>
            </a:r>
          </a:p>
          <a:p>
            <a:pPr lvl="0" eaLnBrk="0" hangingPunct="0">
              <a:spcBef>
                <a:spcPct val="0"/>
              </a:spcBef>
              <a:buClrTx/>
              <a:buSzTx/>
              <a:buNone/>
            </a:pPr>
            <a:r>
              <a:rPr lang="zh-CN" altLang="en-US" sz="1200" dirty="0">
                <a:solidFill>
                  <a:schemeClr val="tx1"/>
                </a:solidFill>
              </a:rPr>
              <a:t>注：</a:t>
            </a:r>
            <a:r>
              <a:rPr lang="zh-CN" altLang="zh-CN" sz="1200" dirty="0">
                <a:solidFill>
                  <a:schemeClr val="tx1"/>
                </a:solidFill>
              </a:rPr>
              <a:t>变量看作是用来放置数据的“盒子”</a:t>
            </a:r>
            <a:r>
              <a:rPr lang="zh-CN" altLang="en-US" sz="1200" dirty="0">
                <a:solidFill>
                  <a:schemeClr val="tx1"/>
                </a:solidFill>
              </a:rPr>
              <a:t>，那么</a:t>
            </a:r>
            <a:r>
              <a:rPr lang="zh-CN" altLang="zh-CN" sz="1200" dirty="0">
                <a:solidFill>
                  <a:schemeClr val="tx1"/>
                </a:solidFill>
              </a:rPr>
              <a:t>内存空间堆放着大量的存放数据的“盒子”</a:t>
            </a:r>
            <a:r>
              <a:rPr lang="zh-CN" altLang="en-US" sz="1200" dirty="0">
                <a:solidFill>
                  <a:schemeClr val="tx1"/>
                </a:solidFill>
              </a:rPr>
              <a:t>，</a:t>
            </a:r>
            <a:r>
              <a:rPr lang="zh-CN" altLang="zh-CN" sz="1200" dirty="0">
                <a:solidFill>
                  <a:schemeClr val="tx1"/>
                </a:solidFill>
              </a:rPr>
              <a:t>变量的值存放在对应的“盒子”里</a:t>
            </a:r>
            <a:r>
              <a:rPr lang="zh-CN" altLang="en-US" sz="1200" dirty="0">
                <a:solidFill>
                  <a:schemeClr val="tx1"/>
                </a:solidFill>
              </a:rPr>
              <a:t>，</a:t>
            </a:r>
            <a:r>
              <a:rPr lang="zh-CN" altLang="zh-CN" sz="1200" b="1" dirty="0">
                <a:solidFill>
                  <a:schemeClr val="tx1"/>
                </a:solidFill>
              </a:rPr>
              <a:t>变量名是</a:t>
            </a:r>
            <a:r>
              <a:rPr lang="zh-CN" altLang="zh-CN" sz="1200" dirty="0">
                <a:solidFill>
                  <a:schemeClr val="tx1"/>
                </a:solidFill>
              </a:rPr>
              <a:t> “盒子”的标识符</a:t>
            </a:r>
            <a:r>
              <a:rPr lang="zh-CN" altLang="en-US" sz="1200" dirty="0">
                <a:solidFill>
                  <a:schemeClr val="tx1"/>
                </a:solidFill>
              </a:rPr>
              <a:t>。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182B88-2C78-419A-9A31-7520B5409BC9}" type="slidenum">
              <a:rPr lang="en-US" altLang="zh-CN" smtClean="0"/>
              <a:pPr>
                <a:defRPr/>
              </a:pPr>
              <a:t>63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0349862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/>
                </a:solidFill>
              </a:rPr>
              <a:t>注：程序中</a:t>
            </a:r>
            <a:r>
              <a:rPr lang="zh-CN" altLang="zh-CN" sz="1200" dirty="0">
                <a:solidFill>
                  <a:schemeClr val="tx1"/>
                </a:solidFill>
              </a:rPr>
              <a:t>变量</a:t>
            </a:r>
            <a:r>
              <a:rPr lang="zh-CN" altLang="en-US" sz="1200" dirty="0">
                <a:solidFill>
                  <a:schemeClr val="tx1"/>
                </a:solidFill>
              </a:rPr>
              <a:t>的内存空间地址如何使用和存储呢？这就需要</a:t>
            </a:r>
            <a:r>
              <a:rPr lang="zh-CN" altLang="zh-CN" sz="1200" dirty="0">
                <a:solidFill>
                  <a:schemeClr val="tx1"/>
                </a:solidFill>
              </a:rPr>
              <a:t>一种特殊类型的变量，即</a:t>
            </a:r>
            <a:r>
              <a:rPr lang="zh-CN" altLang="zh-CN" sz="1200" b="1" dirty="0">
                <a:solidFill>
                  <a:schemeClr val="tx1"/>
                </a:solidFill>
              </a:rPr>
              <a:t>指针变量</a:t>
            </a:r>
            <a:endParaRPr lang="en-US" altLang="zh-CN" sz="1200" dirty="0">
              <a:solidFill>
                <a:schemeClr val="tx1"/>
              </a:solidFill>
            </a:endParaRPr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300E21CA-FDD0-4182-BDE7-42DB3EEF3690}" type="slidenum">
              <a:rPr lang="zh-CN" altLang="en-US" smtClean="0">
                <a:latin typeface="Calibri" panose="020F0502020204030204" pitchFamily="34" charset="0"/>
              </a:rPr>
              <a:pPr/>
              <a:t>64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452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15AF3ACC-4CA2-43F6-96B3-8345299D5775}" type="slidenum">
              <a:rPr lang="zh-CN" altLang="en-US" smtClean="0">
                <a:latin typeface="Calibri" panose="020F0502020204030204" pitchFamily="34" charset="0"/>
              </a:rPr>
              <a:pPr/>
              <a:t>6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0746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2025</a:t>
            </a:r>
            <a:r>
              <a:rPr lang="zh-CN" altLang="en-US"/>
              <a:t>周一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34027-7213-4DFD-ACBB-2450BC464B17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990048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dirty="0">
                <a:solidFill>
                  <a:schemeClr val="tx1"/>
                </a:solidFill>
              </a:rPr>
              <a:t>它可以用来指向一个整型变量，即可以存放一个整型变量的地址</a:t>
            </a:r>
            <a:endParaRPr lang="zh-CN" altLang="en-US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182B88-2C78-419A-9A31-7520B5409BC9}" type="slidenum">
              <a:rPr lang="en-US" altLang="zh-CN" smtClean="0"/>
              <a:pPr>
                <a:defRPr/>
              </a:pPr>
              <a:t>66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2248109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182B88-2C78-419A-9A31-7520B5409BC9}" type="slidenum">
              <a:rPr lang="en-US" altLang="zh-CN" smtClean="0"/>
              <a:pPr>
                <a:defRPr/>
              </a:pPr>
              <a:t>67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73465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pa</a:t>
            </a:r>
            <a:r>
              <a:rPr lang="zh-CN" altLang="zh-CN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指向变量</a:t>
            </a:r>
            <a:r>
              <a:rPr lang="en-US" altLang="zh-CN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zh-CN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*pa</a:t>
            </a:r>
            <a:r>
              <a:rPr lang="zh-CN" altLang="zh-CN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就和</a:t>
            </a:r>
            <a:r>
              <a:rPr lang="en-US" altLang="zh-CN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zh-CN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完全等价，</a:t>
            </a:r>
            <a:r>
              <a:rPr lang="zh-CN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那么，</a:t>
            </a:r>
            <a:endParaRPr lang="zh-CN" altLang="zh-CN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//</a:t>
            </a:r>
            <a:r>
              <a:rPr lang="zh-CN" altLang="zh-CN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输出指针变量</a:t>
            </a:r>
            <a:r>
              <a:rPr lang="en-US" altLang="zh-CN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pa</a:t>
            </a:r>
            <a:r>
              <a:rPr lang="zh-CN" altLang="zh-CN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所指向的变量</a:t>
            </a:r>
            <a:r>
              <a:rPr lang="en-US" altLang="zh-CN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zh-CN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的值，屏幕输出为</a:t>
            </a:r>
            <a:r>
              <a:rPr lang="en-US" altLang="zh-CN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//</a:t>
            </a:r>
            <a:r>
              <a:rPr lang="zh-CN" altLang="zh-CN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修改指针变量</a:t>
            </a:r>
            <a:r>
              <a:rPr lang="en-US" altLang="zh-CN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pa</a:t>
            </a:r>
            <a:r>
              <a:rPr lang="zh-CN" altLang="zh-CN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所指向的变量</a:t>
            </a:r>
            <a:r>
              <a:rPr lang="en-US" altLang="zh-CN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zh-CN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的值，修改后</a:t>
            </a:r>
            <a:r>
              <a:rPr lang="en-US" altLang="zh-CN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zh-CN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变量值为</a:t>
            </a:r>
            <a:r>
              <a:rPr lang="en-US" altLang="zh-CN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//</a:t>
            </a:r>
            <a:r>
              <a:rPr lang="zh-CN" altLang="zh-CN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修改后屏幕输出</a:t>
            </a:r>
            <a:r>
              <a:rPr lang="en-US" altLang="zh-CN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pa</a:t>
            </a:r>
            <a:r>
              <a:rPr lang="zh-CN" altLang="zh-CN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指向的变量</a:t>
            </a:r>
            <a:r>
              <a:rPr lang="en-US" altLang="zh-CN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zh-CN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的值，为</a:t>
            </a:r>
            <a:r>
              <a:rPr lang="en-US" altLang="zh-CN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zh-CN" altLang="zh-CN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zh-CN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指针变量在赋值或者初始化后也可以被重新赋值为其它变量的地址，重新赋值后即指向其它变量。可以把指针、引用和变量的关系类比为信封、地址和房子。一个指针就好像是一个信封，我们可以在上面填写其它房子的地址。一个引用（地址）就像是一个邮件地址，它是房子实际的地址。我们可以把信封上的地址擦掉，写上另外一个我们想要的地址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182B88-2C78-419A-9A31-7520B5409BC9}" type="slidenum">
              <a:rPr lang="en-US" altLang="zh-CN" smtClean="0"/>
              <a:pPr>
                <a:defRPr/>
              </a:pPr>
              <a:t>68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979069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zh-CN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182B88-2C78-419A-9A31-7520B5409BC9}" type="slidenum">
              <a:rPr lang="en-US" altLang="zh-CN" smtClean="0"/>
              <a:pPr>
                <a:defRPr/>
              </a:pPr>
              <a:t>69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3877950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70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charset="0"/>
              <a:ea typeface="宋体" charset="-122"/>
            </a:endParaRPr>
          </a:p>
        </p:txBody>
      </p:sp>
      <p:sp>
        <p:nvSpPr>
          <p:cNvPr id="870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D62E9583-87F2-425F-9706-6627BC1D0E77}" type="slidenum">
              <a:rPr lang="en-US" altLang="zh-CN" smtClean="0"/>
              <a:pPr eaLnBrk="1" hangingPunct="1">
                <a:spcBef>
                  <a:spcPct val="0"/>
                </a:spcBef>
              </a:pPr>
              <a:t>70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661858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70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charset="0"/>
              <a:ea typeface="宋体" charset="-122"/>
            </a:endParaRPr>
          </a:p>
        </p:txBody>
      </p:sp>
      <p:sp>
        <p:nvSpPr>
          <p:cNvPr id="870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D62E9583-87F2-425F-9706-6627BC1D0E77}" type="slidenum">
              <a:rPr lang="en-US" altLang="zh-CN" smtClean="0"/>
              <a:pPr eaLnBrk="1" hangingPunct="1">
                <a:spcBef>
                  <a:spcPct val="0"/>
                </a:spcBef>
              </a:pPr>
              <a:t>71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385370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70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zh-CN">
                <a:latin typeface="Arial" charset="0"/>
                <a:ea typeface="宋体" charset="-122"/>
              </a:rPr>
              <a:t>算法确定后就要选用一门计算机所能理解的语言来“实现”算法，这就是程序编码，编码是将算法转化为程序的过程。</a:t>
            </a:r>
          </a:p>
          <a:p>
            <a:r>
              <a:rPr lang="zh-CN" altLang="zh-CN">
                <a:latin typeface="Arial" charset="0"/>
                <a:ea typeface="宋体" charset="-122"/>
              </a:rPr>
              <a:t>首先确定数据的存储方式，</a:t>
            </a:r>
            <a:endParaRPr lang="zh-CN" altLang="en-US">
              <a:latin typeface="Arial" charset="0"/>
              <a:ea typeface="宋体" charset="-122"/>
            </a:endParaRPr>
          </a:p>
        </p:txBody>
      </p:sp>
      <p:sp>
        <p:nvSpPr>
          <p:cNvPr id="870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D62E9583-87F2-425F-9706-6627BC1D0E77}" type="slidenum">
              <a:rPr lang="en-US" altLang="zh-CN" smtClean="0"/>
              <a:pPr eaLnBrk="1" hangingPunct="1">
                <a:spcBef>
                  <a:spcPct val="0"/>
                </a:spcBef>
              </a:pPr>
              <a:t>72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544906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34027-7213-4DFD-ACBB-2450BC464B17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95826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70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zh-CN">
                <a:latin typeface="Arial" charset="0"/>
                <a:ea typeface="宋体" charset="-122"/>
              </a:rPr>
              <a:t>算法确定后就要选用一门计算机所能理解的语言来“实现”算法，这就是程序编码，编码是将算法转化为程序的过程。</a:t>
            </a:r>
          </a:p>
          <a:p>
            <a:r>
              <a:rPr lang="zh-CN" altLang="zh-CN">
                <a:latin typeface="Arial" charset="0"/>
                <a:ea typeface="宋体" charset="-122"/>
              </a:rPr>
              <a:t>首先确定数据的存储方式，</a:t>
            </a:r>
            <a:endParaRPr lang="zh-CN" altLang="en-US">
              <a:latin typeface="Arial" charset="0"/>
              <a:ea typeface="宋体" charset="-122"/>
            </a:endParaRPr>
          </a:p>
        </p:txBody>
      </p:sp>
      <p:sp>
        <p:nvSpPr>
          <p:cNvPr id="870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D62E9583-87F2-425F-9706-6627BC1D0E77}" type="slidenum">
              <a:rPr lang="en-US" altLang="zh-CN" smtClean="0"/>
              <a:pPr eaLnBrk="1" hangingPunct="1">
                <a:spcBef>
                  <a:spcPct val="0"/>
                </a:spcBef>
              </a:pPr>
              <a:t>74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5606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300E21CA-FDD0-4182-BDE7-42DB3EEF3690}" type="slidenum">
              <a:rPr lang="zh-CN" altLang="en-US" smtClean="0">
                <a:latin typeface="Calibri" panose="020F0502020204030204" pitchFamily="34" charset="0"/>
              </a:rPr>
              <a:pPr/>
              <a:t>7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1364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chemeClr val="tx1"/>
              </a:solidFill>
            </a:endParaRPr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300E21CA-FDD0-4182-BDE7-42DB3EEF3690}" type="slidenum">
              <a:rPr lang="zh-CN" altLang="en-US" smtClean="0">
                <a:latin typeface="Calibri" panose="020F0502020204030204" pitchFamily="34" charset="0"/>
              </a:rPr>
              <a:pPr/>
              <a:t>75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50452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Arial" charset="0"/>
                <a:ea typeface="宋体" charset="-122"/>
              </a:rPr>
              <a:t>浮点型变量的取值范围是由长度和精度共同决定的。</a:t>
            </a:r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300E21CA-FDD0-4182-BDE7-42DB3EEF3690}" type="slidenum">
              <a:rPr lang="zh-CN" altLang="en-US" smtClean="0">
                <a:latin typeface="Calibri" panose="020F0502020204030204" pitchFamily="34" charset="0"/>
              </a:rPr>
              <a:pPr/>
              <a:t>76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33241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2024-9-30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34027-7213-4DFD-ACBB-2450BC464B17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34949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chemeClr val="tx1"/>
              </a:solidFill>
            </a:endParaRPr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300E21CA-FDD0-4182-BDE7-42DB3EEF3690}" type="slidenum">
              <a:rPr lang="zh-CN" altLang="en-US" smtClean="0">
                <a:latin typeface="Calibri" panose="020F0502020204030204" pitchFamily="34" charset="0"/>
              </a:rPr>
              <a:pPr/>
              <a:t>78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51549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70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charset="0"/>
              <a:ea typeface="宋体" charset="-122"/>
            </a:endParaRPr>
          </a:p>
        </p:txBody>
      </p:sp>
      <p:sp>
        <p:nvSpPr>
          <p:cNvPr id="870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D62E9583-87F2-425F-9706-6627BC1D0E77}" type="slidenum">
              <a:rPr lang="en-US" altLang="zh-CN" smtClean="0"/>
              <a:pPr eaLnBrk="1" hangingPunct="1">
                <a:spcBef>
                  <a:spcPct val="0"/>
                </a:spcBef>
              </a:pPr>
              <a:t>79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6416283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70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charset="0"/>
              <a:ea typeface="宋体" charset="-122"/>
            </a:endParaRPr>
          </a:p>
        </p:txBody>
      </p:sp>
      <p:sp>
        <p:nvSpPr>
          <p:cNvPr id="870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D62E9583-87F2-425F-9706-6627BC1D0E77}" type="slidenum">
              <a:rPr lang="en-US" altLang="zh-CN" smtClean="0"/>
              <a:pPr eaLnBrk="1" hangingPunct="1">
                <a:spcBef>
                  <a:spcPct val="0"/>
                </a:spcBef>
              </a:pPr>
              <a:t>80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326510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70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charset="0"/>
              <a:ea typeface="宋体" charset="-122"/>
            </a:endParaRPr>
          </a:p>
        </p:txBody>
      </p:sp>
      <p:sp>
        <p:nvSpPr>
          <p:cNvPr id="870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D62E9583-87F2-425F-9706-6627BC1D0E77}" type="slidenum">
              <a:rPr lang="en-US" altLang="zh-CN" smtClean="0"/>
              <a:pPr eaLnBrk="1" hangingPunct="1">
                <a:spcBef>
                  <a:spcPct val="0"/>
                </a:spcBef>
              </a:pPr>
              <a:t>81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483102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70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charset="0"/>
              <a:ea typeface="宋体" charset="-122"/>
            </a:endParaRPr>
          </a:p>
        </p:txBody>
      </p:sp>
      <p:sp>
        <p:nvSpPr>
          <p:cNvPr id="870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D62E9583-87F2-425F-9706-6627BC1D0E77}" type="slidenum">
              <a:rPr lang="en-US" altLang="zh-CN" smtClean="0"/>
              <a:pPr eaLnBrk="1" hangingPunct="1">
                <a:spcBef>
                  <a:spcPct val="0"/>
                </a:spcBef>
              </a:pPr>
              <a:t>82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341511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70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charset="0"/>
              <a:ea typeface="宋体" charset="-122"/>
            </a:endParaRPr>
          </a:p>
        </p:txBody>
      </p:sp>
      <p:sp>
        <p:nvSpPr>
          <p:cNvPr id="870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D62E9583-87F2-425F-9706-6627BC1D0E77}" type="slidenum">
              <a:rPr lang="en-US" altLang="zh-CN" smtClean="0"/>
              <a:pPr eaLnBrk="1" hangingPunct="1">
                <a:spcBef>
                  <a:spcPct val="0"/>
                </a:spcBef>
              </a:pPr>
              <a:t>86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724777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70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charset="0"/>
              <a:ea typeface="宋体" charset="-122"/>
            </a:endParaRPr>
          </a:p>
        </p:txBody>
      </p:sp>
      <p:sp>
        <p:nvSpPr>
          <p:cNvPr id="870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D62E9583-87F2-425F-9706-6627BC1D0E77}" type="slidenum">
              <a:rPr lang="en-US" altLang="zh-CN" smtClean="0"/>
              <a:pPr eaLnBrk="1" hangingPunct="1">
                <a:spcBef>
                  <a:spcPct val="0"/>
                </a:spcBef>
              </a:pPr>
              <a:t>87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0812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300E21CA-FDD0-4182-BDE7-42DB3EEF3690}" type="slidenum">
              <a:rPr lang="zh-CN" altLang="en-US" smtClean="0">
                <a:latin typeface="Calibri" panose="020F0502020204030204" pitchFamily="34" charset="0"/>
              </a:rPr>
              <a:pPr/>
              <a:t>8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027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34027-7213-4DFD-ACBB-2450BC464B1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562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10357" t="13772" r="35880" b="511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6" t="16650" b="16860"/>
          <a:stretch/>
        </p:blipFill>
        <p:spPr>
          <a:xfrm>
            <a:off x="0" y="0"/>
            <a:ext cx="6633028" cy="686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7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4"/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A4E4EA-27D9-4953-BFC9-29A2025886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1" t="23612"/>
          <a:stretch/>
        </p:blipFill>
        <p:spPr>
          <a:xfrm>
            <a:off x="0" y="1"/>
            <a:ext cx="1758505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61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4C431FD-DA6E-47E2-A730-DCDE6F0CCB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1" t="23612"/>
          <a:stretch/>
        </p:blipFill>
        <p:spPr>
          <a:xfrm>
            <a:off x="0" y="1"/>
            <a:ext cx="1758505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91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7570107" y="1556824"/>
            <a:ext cx="3494088" cy="4465078"/>
          </a:xfrm>
          <a:custGeom>
            <a:avLst/>
            <a:gdLst>
              <a:gd name="connsiteX0" fmla="*/ 0 w 3494088"/>
              <a:gd name="connsiteY0" fmla="*/ 0 h 4465078"/>
              <a:gd name="connsiteX1" fmla="*/ 3494088 w 3494088"/>
              <a:gd name="connsiteY1" fmla="*/ 0 h 4465078"/>
              <a:gd name="connsiteX2" fmla="*/ 3494088 w 3494088"/>
              <a:gd name="connsiteY2" fmla="*/ 4465078 h 4465078"/>
              <a:gd name="connsiteX3" fmla="*/ 0 w 3494088"/>
              <a:gd name="connsiteY3" fmla="*/ 4465078 h 4465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4088" h="4465078">
                <a:moveTo>
                  <a:pt x="0" y="0"/>
                </a:moveTo>
                <a:lnTo>
                  <a:pt x="3494088" y="0"/>
                </a:lnTo>
                <a:lnTo>
                  <a:pt x="3494088" y="4465078"/>
                </a:lnTo>
                <a:lnTo>
                  <a:pt x="0" y="44650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143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2025651" y="3406595"/>
            <a:ext cx="2174876" cy="2174876"/>
          </a:xfrm>
          <a:custGeom>
            <a:avLst/>
            <a:gdLst>
              <a:gd name="connsiteX0" fmla="*/ 1087438 w 2174876"/>
              <a:gd name="connsiteY0" fmla="*/ 0 h 2174876"/>
              <a:gd name="connsiteX1" fmla="*/ 2174876 w 2174876"/>
              <a:gd name="connsiteY1" fmla="*/ 1087438 h 2174876"/>
              <a:gd name="connsiteX2" fmla="*/ 1087438 w 2174876"/>
              <a:gd name="connsiteY2" fmla="*/ 2174876 h 2174876"/>
              <a:gd name="connsiteX3" fmla="*/ 0 w 2174876"/>
              <a:gd name="connsiteY3" fmla="*/ 1087438 h 2174876"/>
              <a:gd name="connsiteX4" fmla="*/ 1087438 w 2174876"/>
              <a:gd name="connsiteY4" fmla="*/ 0 h 2174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4876" h="2174876">
                <a:moveTo>
                  <a:pt x="1087438" y="0"/>
                </a:moveTo>
                <a:cubicBezTo>
                  <a:pt x="1688013" y="0"/>
                  <a:pt x="2174876" y="486863"/>
                  <a:pt x="2174876" y="1087438"/>
                </a:cubicBezTo>
                <a:cubicBezTo>
                  <a:pt x="2174876" y="1688013"/>
                  <a:pt x="1688013" y="2174876"/>
                  <a:pt x="1087438" y="2174876"/>
                </a:cubicBezTo>
                <a:cubicBezTo>
                  <a:pt x="486863" y="2174876"/>
                  <a:pt x="0" y="1688013"/>
                  <a:pt x="0" y="1087438"/>
                </a:cubicBezTo>
                <a:cubicBezTo>
                  <a:pt x="0" y="486863"/>
                  <a:pt x="486863" y="0"/>
                  <a:pt x="108743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45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168402" y="3243306"/>
            <a:ext cx="2300851" cy="2575677"/>
          </a:xfrm>
          <a:custGeom>
            <a:avLst/>
            <a:gdLst>
              <a:gd name="connsiteX0" fmla="*/ 0 w 2300851"/>
              <a:gd name="connsiteY0" fmla="*/ 0 h 2575677"/>
              <a:gd name="connsiteX1" fmla="*/ 2300851 w 2300851"/>
              <a:gd name="connsiteY1" fmla="*/ 0 h 2575677"/>
              <a:gd name="connsiteX2" fmla="*/ 2300851 w 2300851"/>
              <a:gd name="connsiteY2" fmla="*/ 2575677 h 2575677"/>
              <a:gd name="connsiteX3" fmla="*/ 0 w 2300851"/>
              <a:gd name="connsiteY3" fmla="*/ 2575677 h 2575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0851" h="2575677">
                <a:moveTo>
                  <a:pt x="0" y="0"/>
                </a:moveTo>
                <a:lnTo>
                  <a:pt x="2300851" y="0"/>
                </a:lnTo>
                <a:lnTo>
                  <a:pt x="2300851" y="2575677"/>
                </a:lnTo>
                <a:lnTo>
                  <a:pt x="0" y="25756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3686517" y="1759745"/>
            <a:ext cx="2300850" cy="2575677"/>
          </a:xfrm>
          <a:custGeom>
            <a:avLst/>
            <a:gdLst>
              <a:gd name="connsiteX0" fmla="*/ 0 w 2300850"/>
              <a:gd name="connsiteY0" fmla="*/ 0 h 2575677"/>
              <a:gd name="connsiteX1" fmla="*/ 2300850 w 2300850"/>
              <a:gd name="connsiteY1" fmla="*/ 0 h 2575677"/>
              <a:gd name="connsiteX2" fmla="*/ 2300850 w 2300850"/>
              <a:gd name="connsiteY2" fmla="*/ 2575677 h 2575677"/>
              <a:gd name="connsiteX3" fmla="*/ 0 w 2300850"/>
              <a:gd name="connsiteY3" fmla="*/ 2575677 h 2575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0850" h="2575677">
                <a:moveTo>
                  <a:pt x="0" y="0"/>
                </a:moveTo>
                <a:lnTo>
                  <a:pt x="2300850" y="0"/>
                </a:lnTo>
                <a:lnTo>
                  <a:pt x="2300850" y="2575677"/>
                </a:lnTo>
                <a:lnTo>
                  <a:pt x="0" y="25756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204636" y="3243306"/>
            <a:ext cx="2300851" cy="2575677"/>
          </a:xfrm>
          <a:custGeom>
            <a:avLst/>
            <a:gdLst>
              <a:gd name="connsiteX0" fmla="*/ 0 w 2300851"/>
              <a:gd name="connsiteY0" fmla="*/ 0 h 2575677"/>
              <a:gd name="connsiteX1" fmla="*/ 2300851 w 2300851"/>
              <a:gd name="connsiteY1" fmla="*/ 0 h 2575677"/>
              <a:gd name="connsiteX2" fmla="*/ 2300851 w 2300851"/>
              <a:gd name="connsiteY2" fmla="*/ 2575677 h 2575677"/>
              <a:gd name="connsiteX3" fmla="*/ 0 w 2300851"/>
              <a:gd name="connsiteY3" fmla="*/ 2575677 h 2575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0851" h="2575677">
                <a:moveTo>
                  <a:pt x="0" y="0"/>
                </a:moveTo>
                <a:lnTo>
                  <a:pt x="2300851" y="0"/>
                </a:lnTo>
                <a:lnTo>
                  <a:pt x="2300851" y="2575677"/>
                </a:lnTo>
                <a:lnTo>
                  <a:pt x="0" y="25756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8722751" y="1759745"/>
            <a:ext cx="2300850" cy="2575677"/>
          </a:xfrm>
          <a:custGeom>
            <a:avLst/>
            <a:gdLst>
              <a:gd name="connsiteX0" fmla="*/ 0 w 2300850"/>
              <a:gd name="connsiteY0" fmla="*/ 0 h 2575677"/>
              <a:gd name="connsiteX1" fmla="*/ 2300850 w 2300850"/>
              <a:gd name="connsiteY1" fmla="*/ 0 h 2575677"/>
              <a:gd name="connsiteX2" fmla="*/ 2300850 w 2300850"/>
              <a:gd name="connsiteY2" fmla="*/ 2575677 h 2575677"/>
              <a:gd name="connsiteX3" fmla="*/ 0 w 2300850"/>
              <a:gd name="connsiteY3" fmla="*/ 2575677 h 2575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0850" h="2575677">
                <a:moveTo>
                  <a:pt x="0" y="0"/>
                </a:moveTo>
                <a:lnTo>
                  <a:pt x="2300850" y="0"/>
                </a:lnTo>
                <a:lnTo>
                  <a:pt x="2300850" y="2575677"/>
                </a:lnTo>
                <a:lnTo>
                  <a:pt x="0" y="25756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09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3783010" y="1685926"/>
            <a:ext cx="2363161" cy="2123312"/>
          </a:xfrm>
          <a:custGeom>
            <a:avLst/>
            <a:gdLst>
              <a:gd name="connsiteX0" fmla="*/ 0 w 2363161"/>
              <a:gd name="connsiteY0" fmla="*/ 0 h 2123312"/>
              <a:gd name="connsiteX1" fmla="*/ 2363161 w 2363161"/>
              <a:gd name="connsiteY1" fmla="*/ 0 h 2123312"/>
              <a:gd name="connsiteX2" fmla="*/ 2363161 w 2363161"/>
              <a:gd name="connsiteY2" fmla="*/ 2123312 h 2123312"/>
              <a:gd name="connsiteX3" fmla="*/ 0 w 2363161"/>
              <a:gd name="connsiteY3" fmla="*/ 2123312 h 2123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3161" h="2123312">
                <a:moveTo>
                  <a:pt x="0" y="0"/>
                </a:moveTo>
                <a:lnTo>
                  <a:pt x="2363161" y="0"/>
                </a:lnTo>
                <a:lnTo>
                  <a:pt x="2363161" y="2123312"/>
                </a:lnTo>
                <a:lnTo>
                  <a:pt x="0" y="21233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3783010" y="3794364"/>
            <a:ext cx="2363161" cy="2140046"/>
          </a:xfrm>
          <a:custGeom>
            <a:avLst/>
            <a:gdLst>
              <a:gd name="connsiteX0" fmla="*/ 0 w 2363161"/>
              <a:gd name="connsiteY0" fmla="*/ 0 h 2140046"/>
              <a:gd name="connsiteX1" fmla="*/ 2363161 w 2363161"/>
              <a:gd name="connsiteY1" fmla="*/ 0 h 2140046"/>
              <a:gd name="connsiteX2" fmla="*/ 2363161 w 2363161"/>
              <a:gd name="connsiteY2" fmla="*/ 2140046 h 2140046"/>
              <a:gd name="connsiteX3" fmla="*/ 0 w 2363161"/>
              <a:gd name="connsiteY3" fmla="*/ 2140046 h 2140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3161" h="2140046">
                <a:moveTo>
                  <a:pt x="0" y="0"/>
                </a:moveTo>
                <a:lnTo>
                  <a:pt x="2363161" y="0"/>
                </a:lnTo>
                <a:lnTo>
                  <a:pt x="2363161" y="2140046"/>
                </a:lnTo>
                <a:lnTo>
                  <a:pt x="0" y="21400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2"/>
          </p:nvPr>
        </p:nvSpPr>
        <p:spPr>
          <a:xfrm>
            <a:off x="6146171" y="3794364"/>
            <a:ext cx="2374316" cy="2140046"/>
          </a:xfrm>
          <a:custGeom>
            <a:avLst/>
            <a:gdLst>
              <a:gd name="connsiteX0" fmla="*/ 0 w 2374316"/>
              <a:gd name="connsiteY0" fmla="*/ 0 h 2140046"/>
              <a:gd name="connsiteX1" fmla="*/ 2374316 w 2374316"/>
              <a:gd name="connsiteY1" fmla="*/ 0 h 2140046"/>
              <a:gd name="connsiteX2" fmla="*/ 2374316 w 2374316"/>
              <a:gd name="connsiteY2" fmla="*/ 2140046 h 2140046"/>
              <a:gd name="connsiteX3" fmla="*/ 0 w 2374316"/>
              <a:gd name="connsiteY3" fmla="*/ 2140046 h 2140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4316" h="2140046">
                <a:moveTo>
                  <a:pt x="0" y="0"/>
                </a:moveTo>
                <a:lnTo>
                  <a:pt x="2374316" y="0"/>
                </a:lnTo>
                <a:lnTo>
                  <a:pt x="2374316" y="2140046"/>
                </a:lnTo>
                <a:lnTo>
                  <a:pt x="0" y="21400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86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304926" y="2113203"/>
            <a:ext cx="2903618" cy="2903618"/>
          </a:xfrm>
          <a:custGeom>
            <a:avLst/>
            <a:gdLst>
              <a:gd name="connsiteX0" fmla="*/ 1451809 w 2903618"/>
              <a:gd name="connsiteY0" fmla="*/ 0 h 2903618"/>
              <a:gd name="connsiteX1" fmla="*/ 2903618 w 2903618"/>
              <a:gd name="connsiteY1" fmla="*/ 1451809 h 2903618"/>
              <a:gd name="connsiteX2" fmla="*/ 1451809 w 2903618"/>
              <a:gd name="connsiteY2" fmla="*/ 2903618 h 2903618"/>
              <a:gd name="connsiteX3" fmla="*/ 0 w 2903618"/>
              <a:gd name="connsiteY3" fmla="*/ 1451809 h 2903618"/>
              <a:gd name="connsiteX4" fmla="*/ 1451809 w 2903618"/>
              <a:gd name="connsiteY4" fmla="*/ 0 h 290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3618" h="2903618">
                <a:moveTo>
                  <a:pt x="1451809" y="0"/>
                </a:moveTo>
                <a:cubicBezTo>
                  <a:pt x="2253621" y="0"/>
                  <a:pt x="2903618" y="649997"/>
                  <a:pt x="2903618" y="1451809"/>
                </a:cubicBezTo>
                <a:cubicBezTo>
                  <a:pt x="2903618" y="2253621"/>
                  <a:pt x="2253621" y="2903618"/>
                  <a:pt x="1451809" y="2903618"/>
                </a:cubicBezTo>
                <a:cubicBezTo>
                  <a:pt x="649997" y="2903618"/>
                  <a:pt x="0" y="2253621"/>
                  <a:pt x="0" y="1451809"/>
                </a:cubicBezTo>
                <a:cubicBezTo>
                  <a:pt x="0" y="649997"/>
                  <a:pt x="649997" y="0"/>
                  <a:pt x="1451809" y="0"/>
                </a:cubicBezTo>
                <a:close/>
              </a:path>
            </a:pathLst>
          </a:custGeom>
          <a:solidFill>
            <a:schemeClr val="tx2"/>
          </a:solidFill>
          <a:ln w="38100">
            <a:solidFill>
              <a:schemeClr val="bg1"/>
            </a:solidFill>
          </a:ln>
          <a:effectLst>
            <a:outerShdw blurRad="241300" sx="102000" sy="102000" algn="ctr" rotWithShape="0">
              <a:prstClr val="black">
                <a:alpha val="3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4262969" y="1923776"/>
            <a:ext cx="1348614" cy="1348614"/>
          </a:xfrm>
          <a:custGeom>
            <a:avLst/>
            <a:gdLst>
              <a:gd name="connsiteX0" fmla="*/ 674307 w 1348614"/>
              <a:gd name="connsiteY0" fmla="*/ 0 h 1348614"/>
              <a:gd name="connsiteX1" fmla="*/ 1348614 w 1348614"/>
              <a:gd name="connsiteY1" fmla="*/ 674307 h 1348614"/>
              <a:gd name="connsiteX2" fmla="*/ 674307 w 1348614"/>
              <a:gd name="connsiteY2" fmla="*/ 1348614 h 1348614"/>
              <a:gd name="connsiteX3" fmla="*/ 0 w 1348614"/>
              <a:gd name="connsiteY3" fmla="*/ 674307 h 1348614"/>
              <a:gd name="connsiteX4" fmla="*/ 674307 w 1348614"/>
              <a:gd name="connsiteY4" fmla="*/ 0 h 1348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14" h="1348614">
                <a:moveTo>
                  <a:pt x="674307" y="0"/>
                </a:moveTo>
                <a:cubicBezTo>
                  <a:pt x="1046716" y="0"/>
                  <a:pt x="1348614" y="301898"/>
                  <a:pt x="1348614" y="674307"/>
                </a:cubicBezTo>
                <a:cubicBezTo>
                  <a:pt x="1348614" y="1046716"/>
                  <a:pt x="1046716" y="1348614"/>
                  <a:pt x="674307" y="1348614"/>
                </a:cubicBezTo>
                <a:cubicBezTo>
                  <a:pt x="301898" y="1348614"/>
                  <a:pt x="0" y="1046716"/>
                  <a:pt x="0" y="674307"/>
                </a:cubicBezTo>
                <a:cubicBezTo>
                  <a:pt x="0" y="301898"/>
                  <a:pt x="301898" y="0"/>
                  <a:pt x="674307" y="0"/>
                </a:cubicBezTo>
                <a:close/>
              </a:path>
            </a:pathLst>
          </a:custGeom>
          <a:solidFill>
            <a:schemeClr val="tx2"/>
          </a:solidFill>
          <a:ln w="38100">
            <a:solidFill>
              <a:schemeClr val="bg1"/>
            </a:solidFill>
          </a:ln>
          <a:effectLst>
            <a:outerShdw blurRad="241300" sx="102000" sy="102000" algn="ctr" rotWithShape="0">
              <a:prstClr val="black">
                <a:alpha val="3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4747847" y="3253305"/>
            <a:ext cx="1830666" cy="1830664"/>
          </a:xfrm>
          <a:custGeom>
            <a:avLst/>
            <a:gdLst>
              <a:gd name="connsiteX0" fmla="*/ 915333 w 1830666"/>
              <a:gd name="connsiteY0" fmla="*/ 0 h 1830664"/>
              <a:gd name="connsiteX1" fmla="*/ 1830666 w 1830666"/>
              <a:gd name="connsiteY1" fmla="*/ 915332 h 1830664"/>
              <a:gd name="connsiteX2" fmla="*/ 915333 w 1830666"/>
              <a:gd name="connsiteY2" fmla="*/ 1830664 h 1830664"/>
              <a:gd name="connsiteX3" fmla="*/ 0 w 1830666"/>
              <a:gd name="connsiteY3" fmla="*/ 915332 h 1830664"/>
              <a:gd name="connsiteX4" fmla="*/ 915333 w 1830666"/>
              <a:gd name="connsiteY4" fmla="*/ 0 h 183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0666" h="1830664">
                <a:moveTo>
                  <a:pt x="915333" y="0"/>
                </a:moveTo>
                <a:cubicBezTo>
                  <a:pt x="1420857" y="0"/>
                  <a:pt x="1830666" y="409808"/>
                  <a:pt x="1830666" y="915332"/>
                </a:cubicBezTo>
                <a:cubicBezTo>
                  <a:pt x="1830666" y="1420856"/>
                  <a:pt x="1420857" y="1830664"/>
                  <a:pt x="915333" y="1830664"/>
                </a:cubicBezTo>
                <a:cubicBezTo>
                  <a:pt x="409809" y="1830664"/>
                  <a:pt x="0" y="1420856"/>
                  <a:pt x="0" y="915332"/>
                </a:cubicBezTo>
                <a:cubicBezTo>
                  <a:pt x="0" y="409808"/>
                  <a:pt x="409809" y="0"/>
                  <a:pt x="915333" y="0"/>
                </a:cubicBezTo>
                <a:close/>
              </a:path>
            </a:pathLst>
          </a:custGeom>
          <a:solidFill>
            <a:schemeClr val="tx2"/>
          </a:solidFill>
          <a:ln w="38100">
            <a:solidFill>
              <a:schemeClr val="bg1"/>
            </a:solidFill>
          </a:ln>
          <a:effectLst>
            <a:outerShdw blurRad="241300" sx="102000" sy="102000" algn="ctr" rotWithShape="0">
              <a:prstClr val="black">
                <a:alpha val="3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3"/>
          </p:nvPr>
        </p:nvSpPr>
        <p:spPr>
          <a:xfrm>
            <a:off x="6578512" y="1713486"/>
            <a:ext cx="2315544" cy="2315544"/>
          </a:xfrm>
          <a:custGeom>
            <a:avLst/>
            <a:gdLst>
              <a:gd name="connsiteX0" fmla="*/ 1157772 w 2315544"/>
              <a:gd name="connsiteY0" fmla="*/ 0 h 2315544"/>
              <a:gd name="connsiteX1" fmla="*/ 2315544 w 2315544"/>
              <a:gd name="connsiteY1" fmla="*/ 1157772 h 2315544"/>
              <a:gd name="connsiteX2" fmla="*/ 1157772 w 2315544"/>
              <a:gd name="connsiteY2" fmla="*/ 2315544 h 2315544"/>
              <a:gd name="connsiteX3" fmla="*/ 0 w 2315544"/>
              <a:gd name="connsiteY3" fmla="*/ 1157772 h 2315544"/>
              <a:gd name="connsiteX4" fmla="*/ 1157772 w 2315544"/>
              <a:gd name="connsiteY4" fmla="*/ 0 h 231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544" h="2315544">
                <a:moveTo>
                  <a:pt x="1157772" y="0"/>
                </a:moveTo>
                <a:cubicBezTo>
                  <a:pt x="1797192" y="0"/>
                  <a:pt x="2315544" y="518352"/>
                  <a:pt x="2315544" y="1157772"/>
                </a:cubicBezTo>
                <a:cubicBezTo>
                  <a:pt x="2315544" y="1797192"/>
                  <a:pt x="1797192" y="2315544"/>
                  <a:pt x="1157772" y="2315544"/>
                </a:cubicBezTo>
                <a:cubicBezTo>
                  <a:pt x="518352" y="2315544"/>
                  <a:pt x="0" y="1797192"/>
                  <a:pt x="0" y="1157772"/>
                </a:cubicBezTo>
                <a:cubicBezTo>
                  <a:pt x="0" y="518352"/>
                  <a:pt x="518352" y="0"/>
                  <a:pt x="1157772" y="0"/>
                </a:cubicBezTo>
                <a:close/>
              </a:path>
            </a:pathLst>
          </a:custGeom>
          <a:solidFill>
            <a:schemeClr val="tx2"/>
          </a:solidFill>
          <a:ln w="38100">
            <a:solidFill>
              <a:schemeClr val="bg1"/>
            </a:solidFill>
          </a:ln>
          <a:effectLst>
            <a:outerShdw blurRad="241300" sx="102000" sy="102000" algn="ctr" rotWithShape="0">
              <a:prstClr val="black">
                <a:alpha val="3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86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16"/>
          <p:cNvSpPr>
            <a:spLocks noGrp="1"/>
          </p:cNvSpPr>
          <p:nvPr>
            <p:ph type="pic" sz="quarter" idx="10"/>
          </p:nvPr>
        </p:nvSpPr>
        <p:spPr>
          <a:xfrm>
            <a:off x="1432720" y="1746251"/>
            <a:ext cx="3036305" cy="2806137"/>
          </a:xfrm>
          <a:custGeom>
            <a:avLst/>
            <a:gdLst>
              <a:gd name="connsiteX0" fmla="*/ 0 w 3036305"/>
              <a:gd name="connsiteY0" fmla="*/ 0 h 2806137"/>
              <a:gd name="connsiteX1" fmla="*/ 3034688 w 3036305"/>
              <a:gd name="connsiteY1" fmla="*/ 157845 h 2806137"/>
              <a:gd name="connsiteX2" fmla="*/ 3036305 w 3036305"/>
              <a:gd name="connsiteY2" fmla="*/ 2507985 h 2806137"/>
              <a:gd name="connsiteX3" fmla="*/ 0 w 3036305"/>
              <a:gd name="connsiteY3" fmla="*/ 2806137 h 280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6305" h="2806137">
                <a:moveTo>
                  <a:pt x="0" y="0"/>
                </a:moveTo>
                <a:lnTo>
                  <a:pt x="3034688" y="157845"/>
                </a:lnTo>
                <a:cubicBezTo>
                  <a:pt x="3035228" y="941225"/>
                  <a:pt x="3035766" y="1724605"/>
                  <a:pt x="3036305" y="2507985"/>
                </a:cubicBezTo>
                <a:lnTo>
                  <a:pt x="0" y="2806137"/>
                </a:lnTo>
                <a:close/>
              </a:path>
            </a:pathLst>
          </a:custGeom>
          <a:solidFill>
            <a:schemeClr val="tx2"/>
          </a:solidFill>
          <a:ln w="25400" cap="flat" cmpd="sng">
            <a:solidFill>
              <a:srgbClr val="FFFFFF"/>
            </a:solidFill>
            <a:miter lim="800000"/>
            <a:headEnd/>
            <a:tailEnd/>
          </a:ln>
          <a:effectLst>
            <a:outerShdw dist="25400" dir="5400000" algn="ctr" rotWithShape="0">
              <a:srgbClr val="000000">
                <a:alpha val="25000"/>
              </a:srgbClr>
            </a:outerShdw>
          </a:effectLst>
        </p:spPr>
        <p:txBody>
          <a:bodyPr anchor="ctr"/>
          <a:lstStyle>
            <a:lvl1pPr>
              <a:defRPr lang="zh-CN" altLang="en-US" sz="1800"/>
            </a:lvl1pPr>
          </a:lstStyle>
          <a:p>
            <a:pPr marL="0" lvl="0"/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1"/>
          </p:nvPr>
        </p:nvSpPr>
        <p:spPr>
          <a:xfrm>
            <a:off x="3530110" y="1746251"/>
            <a:ext cx="3034388" cy="2806137"/>
          </a:xfrm>
          <a:custGeom>
            <a:avLst/>
            <a:gdLst>
              <a:gd name="connsiteX0" fmla="*/ 0 w 3034388"/>
              <a:gd name="connsiteY0" fmla="*/ 0 h 2806137"/>
              <a:gd name="connsiteX1" fmla="*/ 3032772 w 3034388"/>
              <a:gd name="connsiteY1" fmla="*/ 157845 h 2806137"/>
              <a:gd name="connsiteX2" fmla="*/ 3034388 w 3034388"/>
              <a:gd name="connsiteY2" fmla="*/ 2507985 h 2806137"/>
              <a:gd name="connsiteX3" fmla="*/ 0 w 3034388"/>
              <a:gd name="connsiteY3" fmla="*/ 2806137 h 280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4388" h="2806137">
                <a:moveTo>
                  <a:pt x="0" y="0"/>
                </a:moveTo>
                <a:lnTo>
                  <a:pt x="3032772" y="157845"/>
                </a:lnTo>
                <a:cubicBezTo>
                  <a:pt x="3033311" y="941225"/>
                  <a:pt x="3033849" y="1724605"/>
                  <a:pt x="3034388" y="2507985"/>
                </a:cubicBezTo>
                <a:lnTo>
                  <a:pt x="0" y="2806137"/>
                </a:lnTo>
                <a:close/>
              </a:path>
            </a:pathLst>
          </a:custGeom>
          <a:solidFill>
            <a:schemeClr val="tx2"/>
          </a:solidFill>
          <a:ln w="25400" cap="flat" cmpd="sng">
            <a:solidFill>
              <a:srgbClr val="FFFFFF"/>
            </a:solidFill>
            <a:miter lim="800000"/>
            <a:headEnd/>
            <a:tailEnd/>
          </a:ln>
          <a:effectLst>
            <a:outerShdw dist="25400" dir="5400000" algn="ctr" rotWithShape="0">
              <a:srgbClr val="000000">
                <a:alpha val="25000"/>
              </a:srgbClr>
            </a:outerShdw>
          </a:effectLst>
        </p:spPr>
        <p:txBody>
          <a:bodyPr anchor="ctr"/>
          <a:lstStyle>
            <a:lvl1pPr>
              <a:defRPr lang="zh-CN" altLang="en-US" sz="1800"/>
            </a:lvl1pPr>
          </a:lstStyle>
          <a:p>
            <a:pPr marL="0" lvl="0"/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5625584" y="1746251"/>
            <a:ext cx="3036306" cy="2806137"/>
          </a:xfrm>
          <a:custGeom>
            <a:avLst/>
            <a:gdLst>
              <a:gd name="connsiteX0" fmla="*/ 0 w 3036306"/>
              <a:gd name="connsiteY0" fmla="*/ 0 h 2806137"/>
              <a:gd name="connsiteX1" fmla="*/ 3034689 w 3036306"/>
              <a:gd name="connsiteY1" fmla="*/ 157845 h 2806137"/>
              <a:gd name="connsiteX2" fmla="*/ 3036306 w 3036306"/>
              <a:gd name="connsiteY2" fmla="*/ 2507985 h 2806137"/>
              <a:gd name="connsiteX3" fmla="*/ 0 w 3036306"/>
              <a:gd name="connsiteY3" fmla="*/ 2806137 h 280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6306" h="2806137">
                <a:moveTo>
                  <a:pt x="0" y="0"/>
                </a:moveTo>
                <a:lnTo>
                  <a:pt x="3034689" y="157845"/>
                </a:lnTo>
                <a:cubicBezTo>
                  <a:pt x="3035228" y="941225"/>
                  <a:pt x="3035767" y="1724605"/>
                  <a:pt x="3036306" y="2507985"/>
                </a:cubicBezTo>
                <a:lnTo>
                  <a:pt x="0" y="2806137"/>
                </a:lnTo>
                <a:close/>
              </a:path>
            </a:pathLst>
          </a:custGeom>
          <a:solidFill>
            <a:schemeClr val="tx2"/>
          </a:solidFill>
          <a:ln w="25400" cap="flat" cmpd="sng">
            <a:solidFill>
              <a:srgbClr val="FFFFFF"/>
            </a:solidFill>
            <a:miter lim="800000"/>
            <a:headEnd/>
            <a:tailEnd/>
          </a:ln>
          <a:effectLst>
            <a:outerShdw dist="25400" dir="5400000" algn="ctr" rotWithShape="0">
              <a:srgbClr val="000000">
                <a:alpha val="25000"/>
              </a:srgbClr>
            </a:outerShdw>
          </a:effectLst>
        </p:spPr>
        <p:txBody>
          <a:bodyPr anchor="ctr"/>
          <a:lstStyle>
            <a:lvl1pPr>
              <a:defRPr lang="zh-CN" altLang="en-US" sz="1800"/>
            </a:lvl1pPr>
          </a:lstStyle>
          <a:p>
            <a:pPr marL="0" lvl="0"/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3"/>
          </p:nvPr>
        </p:nvSpPr>
        <p:spPr>
          <a:xfrm>
            <a:off x="7722977" y="1746251"/>
            <a:ext cx="3036305" cy="2806137"/>
          </a:xfrm>
          <a:custGeom>
            <a:avLst/>
            <a:gdLst>
              <a:gd name="connsiteX0" fmla="*/ 0 w 3036305"/>
              <a:gd name="connsiteY0" fmla="*/ 0 h 2806137"/>
              <a:gd name="connsiteX1" fmla="*/ 3034688 w 3036305"/>
              <a:gd name="connsiteY1" fmla="*/ 157845 h 2806137"/>
              <a:gd name="connsiteX2" fmla="*/ 3036305 w 3036305"/>
              <a:gd name="connsiteY2" fmla="*/ 2507985 h 2806137"/>
              <a:gd name="connsiteX3" fmla="*/ 0 w 3036305"/>
              <a:gd name="connsiteY3" fmla="*/ 2806137 h 280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6305" h="2806137">
                <a:moveTo>
                  <a:pt x="0" y="0"/>
                </a:moveTo>
                <a:lnTo>
                  <a:pt x="3034688" y="157845"/>
                </a:lnTo>
                <a:cubicBezTo>
                  <a:pt x="3035228" y="941225"/>
                  <a:pt x="3035766" y="1724605"/>
                  <a:pt x="3036305" y="2507985"/>
                </a:cubicBezTo>
                <a:lnTo>
                  <a:pt x="0" y="2806137"/>
                </a:lnTo>
                <a:close/>
              </a:path>
            </a:pathLst>
          </a:custGeom>
          <a:solidFill>
            <a:schemeClr val="tx2"/>
          </a:solidFill>
          <a:ln w="25400" cap="flat" cmpd="sng">
            <a:solidFill>
              <a:srgbClr val="FFFFFF"/>
            </a:solidFill>
            <a:miter lim="800000"/>
            <a:headEnd/>
            <a:tailEnd/>
          </a:ln>
          <a:effectLst>
            <a:outerShdw dist="25400" dir="5400000" algn="ctr" rotWithShape="0">
              <a:srgbClr val="000000">
                <a:alpha val="25000"/>
              </a:srgbClr>
            </a:outerShdw>
          </a:effectLst>
        </p:spPr>
        <p:txBody>
          <a:bodyPr anchor="ctr"/>
          <a:lstStyle>
            <a:lvl1pPr>
              <a:defRPr lang="zh-CN" altLang="en-US" sz="1800"/>
            </a:lvl1pPr>
          </a:lstStyle>
          <a:p>
            <a:pPr marL="0"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52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204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12"/>
          <a:srcRect l="16141" t="22763" r="16141" b="23065"/>
          <a:stretch/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"/>
            <a:ext cx="12191999" cy="6857999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A4CE3F-1D87-412B-A1AE-46EC70921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1" t="23612"/>
          <a:stretch/>
        </p:blipFill>
        <p:spPr>
          <a:xfrm>
            <a:off x="0" y="1"/>
            <a:ext cx="1758505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972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70" r:id="rId10"/>
  </p:sldLayoutIdLst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95.xml"/><Relationship Id="rId3" Type="http://schemas.openxmlformats.org/officeDocument/2006/relationships/tags" Target="../tags/tag90.xml"/><Relationship Id="rId7" Type="http://schemas.openxmlformats.org/officeDocument/2006/relationships/tags" Target="../tags/tag94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10" Type="http://schemas.openxmlformats.org/officeDocument/2006/relationships/notesSlide" Target="../notesSlides/notesSlide10.xml"/><Relationship Id="rId4" Type="http://schemas.openxmlformats.org/officeDocument/2006/relationships/tags" Target="../tags/tag91.xml"/><Relationship Id="rId9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03.xml"/><Relationship Id="rId13" Type="http://schemas.openxmlformats.org/officeDocument/2006/relationships/tags" Target="../tags/tag108.xml"/><Relationship Id="rId18" Type="http://schemas.openxmlformats.org/officeDocument/2006/relationships/tags" Target="../tags/tag113.xml"/><Relationship Id="rId3" Type="http://schemas.openxmlformats.org/officeDocument/2006/relationships/tags" Target="../tags/tag98.xml"/><Relationship Id="rId21" Type="http://schemas.openxmlformats.org/officeDocument/2006/relationships/tags" Target="../tags/tag116.xml"/><Relationship Id="rId7" Type="http://schemas.openxmlformats.org/officeDocument/2006/relationships/tags" Target="../tags/tag102.xml"/><Relationship Id="rId12" Type="http://schemas.openxmlformats.org/officeDocument/2006/relationships/tags" Target="../tags/tag107.xml"/><Relationship Id="rId17" Type="http://schemas.openxmlformats.org/officeDocument/2006/relationships/tags" Target="../tags/tag112.xml"/><Relationship Id="rId25" Type="http://schemas.openxmlformats.org/officeDocument/2006/relationships/notesSlide" Target="../notesSlides/notesSlide11.xml"/><Relationship Id="rId2" Type="http://schemas.openxmlformats.org/officeDocument/2006/relationships/tags" Target="../tags/tag97.xml"/><Relationship Id="rId16" Type="http://schemas.openxmlformats.org/officeDocument/2006/relationships/tags" Target="../tags/tag111.xml"/><Relationship Id="rId20" Type="http://schemas.openxmlformats.org/officeDocument/2006/relationships/tags" Target="../tags/tag115.xml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tags" Target="../tags/tag106.xml"/><Relationship Id="rId24" Type="http://schemas.openxmlformats.org/officeDocument/2006/relationships/slideLayout" Target="../slideLayouts/slideLayout9.xml"/><Relationship Id="rId5" Type="http://schemas.openxmlformats.org/officeDocument/2006/relationships/tags" Target="../tags/tag100.xml"/><Relationship Id="rId15" Type="http://schemas.openxmlformats.org/officeDocument/2006/relationships/tags" Target="../tags/tag110.xml"/><Relationship Id="rId23" Type="http://schemas.openxmlformats.org/officeDocument/2006/relationships/tags" Target="../tags/tag118.xml"/><Relationship Id="rId10" Type="http://schemas.openxmlformats.org/officeDocument/2006/relationships/tags" Target="../tags/tag105.xml"/><Relationship Id="rId19" Type="http://schemas.openxmlformats.org/officeDocument/2006/relationships/tags" Target="../tags/tag114.xml"/><Relationship Id="rId4" Type="http://schemas.openxmlformats.org/officeDocument/2006/relationships/tags" Target="../tags/tag99.xml"/><Relationship Id="rId9" Type="http://schemas.openxmlformats.org/officeDocument/2006/relationships/tags" Target="../tags/tag104.xml"/><Relationship Id="rId14" Type="http://schemas.openxmlformats.org/officeDocument/2006/relationships/tags" Target="../tags/tag109.xml"/><Relationship Id="rId22" Type="http://schemas.openxmlformats.org/officeDocument/2006/relationships/tags" Target="../tags/tag11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26.xml"/><Relationship Id="rId13" Type="http://schemas.openxmlformats.org/officeDocument/2006/relationships/tags" Target="../tags/tag131.xml"/><Relationship Id="rId18" Type="http://schemas.openxmlformats.org/officeDocument/2006/relationships/tags" Target="../tags/tag136.xml"/><Relationship Id="rId3" Type="http://schemas.openxmlformats.org/officeDocument/2006/relationships/tags" Target="../tags/tag121.xml"/><Relationship Id="rId21" Type="http://schemas.openxmlformats.org/officeDocument/2006/relationships/tags" Target="../tags/tag139.xml"/><Relationship Id="rId7" Type="http://schemas.openxmlformats.org/officeDocument/2006/relationships/tags" Target="../tags/tag125.xml"/><Relationship Id="rId12" Type="http://schemas.openxmlformats.org/officeDocument/2006/relationships/tags" Target="../tags/tag130.xml"/><Relationship Id="rId17" Type="http://schemas.openxmlformats.org/officeDocument/2006/relationships/tags" Target="../tags/tag135.xml"/><Relationship Id="rId25" Type="http://schemas.openxmlformats.org/officeDocument/2006/relationships/notesSlide" Target="../notesSlides/notesSlide12.xml"/><Relationship Id="rId2" Type="http://schemas.openxmlformats.org/officeDocument/2006/relationships/tags" Target="../tags/tag120.xml"/><Relationship Id="rId16" Type="http://schemas.openxmlformats.org/officeDocument/2006/relationships/tags" Target="../tags/tag134.xml"/><Relationship Id="rId20" Type="http://schemas.openxmlformats.org/officeDocument/2006/relationships/tags" Target="../tags/tag138.xml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11" Type="http://schemas.openxmlformats.org/officeDocument/2006/relationships/tags" Target="../tags/tag129.xml"/><Relationship Id="rId24" Type="http://schemas.openxmlformats.org/officeDocument/2006/relationships/slideLayout" Target="../slideLayouts/slideLayout9.xml"/><Relationship Id="rId5" Type="http://schemas.openxmlformats.org/officeDocument/2006/relationships/tags" Target="../tags/tag123.xml"/><Relationship Id="rId15" Type="http://schemas.openxmlformats.org/officeDocument/2006/relationships/tags" Target="../tags/tag133.xml"/><Relationship Id="rId23" Type="http://schemas.openxmlformats.org/officeDocument/2006/relationships/tags" Target="../tags/tag141.xml"/><Relationship Id="rId10" Type="http://schemas.openxmlformats.org/officeDocument/2006/relationships/tags" Target="../tags/tag128.xml"/><Relationship Id="rId19" Type="http://schemas.openxmlformats.org/officeDocument/2006/relationships/tags" Target="../tags/tag137.xml"/><Relationship Id="rId4" Type="http://schemas.openxmlformats.org/officeDocument/2006/relationships/tags" Target="../tags/tag122.xml"/><Relationship Id="rId9" Type="http://schemas.openxmlformats.org/officeDocument/2006/relationships/tags" Target="../tags/tag127.xml"/><Relationship Id="rId14" Type="http://schemas.openxmlformats.org/officeDocument/2006/relationships/tags" Target="../tags/tag132.xml"/><Relationship Id="rId22" Type="http://schemas.openxmlformats.org/officeDocument/2006/relationships/tags" Target="../tags/tag14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49.xml"/><Relationship Id="rId13" Type="http://schemas.openxmlformats.org/officeDocument/2006/relationships/tags" Target="../tags/tag154.xml"/><Relationship Id="rId18" Type="http://schemas.openxmlformats.org/officeDocument/2006/relationships/tags" Target="../tags/tag159.xml"/><Relationship Id="rId3" Type="http://schemas.openxmlformats.org/officeDocument/2006/relationships/tags" Target="../tags/tag144.xml"/><Relationship Id="rId21" Type="http://schemas.openxmlformats.org/officeDocument/2006/relationships/tags" Target="../tags/tag162.xml"/><Relationship Id="rId7" Type="http://schemas.openxmlformats.org/officeDocument/2006/relationships/tags" Target="../tags/tag148.xml"/><Relationship Id="rId12" Type="http://schemas.openxmlformats.org/officeDocument/2006/relationships/tags" Target="../tags/tag153.xml"/><Relationship Id="rId17" Type="http://schemas.openxmlformats.org/officeDocument/2006/relationships/tags" Target="../tags/tag158.xml"/><Relationship Id="rId25" Type="http://schemas.openxmlformats.org/officeDocument/2006/relationships/notesSlide" Target="../notesSlides/notesSlide13.xml"/><Relationship Id="rId2" Type="http://schemas.openxmlformats.org/officeDocument/2006/relationships/tags" Target="../tags/tag143.xml"/><Relationship Id="rId16" Type="http://schemas.openxmlformats.org/officeDocument/2006/relationships/tags" Target="../tags/tag157.xml"/><Relationship Id="rId20" Type="http://schemas.openxmlformats.org/officeDocument/2006/relationships/tags" Target="../tags/tag161.xml"/><Relationship Id="rId1" Type="http://schemas.openxmlformats.org/officeDocument/2006/relationships/tags" Target="../tags/tag142.xml"/><Relationship Id="rId6" Type="http://schemas.openxmlformats.org/officeDocument/2006/relationships/tags" Target="../tags/tag147.xml"/><Relationship Id="rId11" Type="http://schemas.openxmlformats.org/officeDocument/2006/relationships/tags" Target="../tags/tag152.xml"/><Relationship Id="rId24" Type="http://schemas.openxmlformats.org/officeDocument/2006/relationships/slideLayout" Target="../slideLayouts/slideLayout9.xml"/><Relationship Id="rId5" Type="http://schemas.openxmlformats.org/officeDocument/2006/relationships/tags" Target="../tags/tag146.xml"/><Relationship Id="rId15" Type="http://schemas.openxmlformats.org/officeDocument/2006/relationships/tags" Target="../tags/tag156.xml"/><Relationship Id="rId23" Type="http://schemas.openxmlformats.org/officeDocument/2006/relationships/tags" Target="../tags/tag164.xml"/><Relationship Id="rId10" Type="http://schemas.openxmlformats.org/officeDocument/2006/relationships/tags" Target="../tags/tag151.xml"/><Relationship Id="rId19" Type="http://schemas.openxmlformats.org/officeDocument/2006/relationships/tags" Target="../tags/tag160.xml"/><Relationship Id="rId4" Type="http://schemas.openxmlformats.org/officeDocument/2006/relationships/tags" Target="../tags/tag145.xml"/><Relationship Id="rId9" Type="http://schemas.openxmlformats.org/officeDocument/2006/relationships/tags" Target="../tags/tag150.xml"/><Relationship Id="rId14" Type="http://schemas.openxmlformats.org/officeDocument/2006/relationships/tags" Target="../tags/tag155.xml"/><Relationship Id="rId22" Type="http://schemas.openxmlformats.org/officeDocument/2006/relationships/tags" Target="../tags/tag16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6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73.xml"/><Relationship Id="rId13" Type="http://schemas.openxmlformats.org/officeDocument/2006/relationships/tags" Target="../tags/tag178.xml"/><Relationship Id="rId18" Type="http://schemas.openxmlformats.org/officeDocument/2006/relationships/tags" Target="../tags/tag183.xml"/><Relationship Id="rId3" Type="http://schemas.openxmlformats.org/officeDocument/2006/relationships/tags" Target="../tags/tag168.xml"/><Relationship Id="rId21" Type="http://schemas.openxmlformats.org/officeDocument/2006/relationships/tags" Target="../tags/tag186.xml"/><Relationship Id="rId7" Type="http://schemas.openxmlformats.org/officeDocument/2006/relationships/tags" Target="../tags/tag172.xml"/><Relationship Id="rId12" Type="http://schemas.openxmlformats.org/officeDocument/2006/relationships/tags" Target="../tags/tag177.xml"/><Relationship Id="rId17" Type="http://schemas.openxmlformats.org/officeDocument/2006/relationships/tags" Target="../tags/tag182.xml"/><Relationship Id="rId25" Type="http://schemas.openxmlformats.org/officeDocument/2006/relationships/notesSlide" Target="../notesSlides/notesSlide16.xml"/><Relationship Id="rId2" Type="http://schemas.openxmlformats.org/officeDocument/2006/relationships/tags" Target="../tags/tag167.xml"/><Relationship Id="rId16" Type="http://schemas.openxmlformats.org/officeDocument/2006/relationships/tags" Target="../tags/tag181.xml"/><Relationship Id="rId20" Type="http://schemas.openxmlformats.org/officeDocument/2006/relationships/tags" Target="../tags/tag185.xml"/><Relationship Id="rId1" Type="http://schemas.openxmlformats.org/officeDocument/2006/relationships/tags" Target="../tags/tag166.xml"/><Relationship Id="rId6" Type="http://schemas.openxmlformats.org/officeDocument/2006/relationships/tags" Target="../tags/tag171.xml"/><Relationship Id="rId11" Type="http://schemas.openxmlformats.org/officeDocument/2006/relationships/tags" Target="../tags/tag176.xml"/><Relationship Id="rId24" Type="http://schemas.openxmlformats.org/officeDocument/2006/relationships/slideLayout" Target="../slideLayouts/slideLayout9.xml"/><Relationship Id="rId5" Type="http://schemas.openxmlformats.org/officeDocument/2006/relationships/tags" Target="../tags/tag170.xml"/><Relationship Id="rId15" Type="http://schemas.openxmlformats.org/officeDocument/2006/relationships/tags" Target="../tags/tag180.xml"/><Relationship Id="rId23" Type="http://schemas.openxmlformats.org/officeDocument/2006/relationships/tags" Target="../tags/tag188.xml"/><Relationship Id="rId10" Type="http://schemas.openxmlformats.org/officeDocument/2006/relationships/tags" Target="../tags/tag175.xml"/><Relationship Id="rId19" Type="http://schemas.openxmlformats.org/officeDocument/2006/relationships/tags" Target="../tags/tag184.xml"/><Relationship Id="rId4" Type="http://schemas.openxmlformats.org/officeDocument/2006/relationships/tags" Target="../tags/tag169.xml"/><Relationship Id="rId9" Type="http://schemas.openxmlformats.org/officeDocument/2006/relationships/tags" Target="../tags/tag174.xml"/><Relationship Id="rId14" Type="http://schemas.openxmlformats.org/officeDocument/2006/relationships/tags" Target="../tags/tag179.xml"/><Relationship Id="rId22" Type="http://schemas.openxmlformats.org/officeDocument/2006/relationships/tags" Target="../tags/tag18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96.xml"/><Relationship Id="rId13" Type="http://schemas.openxmlformats.org/officeDocument/2006/relationships/tags" Target="../tags/tag201.xml"/><Relationship Id="rId18" Type="http://schemas.openxmlformats.org/officeDocument/2006/relationships/tags" Target="../tags/tag206.xml"/><Relationship Id="rId3" Type="http://schemas.openxmlformats.org/officeDocument/2006/relationships/tags" Target="../tags/tag191.xml"/><Relationship Id="rId21" Type="http://schemas.openxmlformats.org/officeDocument/2006/relationships/tags" Target="../tags/tag209.xml"/><Relationship Id="rId7" Type="http://schemas.openxmlformats.org/officeDocument/2006/relationships/tags" Target="../tags/tag195.xml"/><Relationship Id="rId12" Type="http://schemas.openxmlformats.org/officeDocument/2006/relationships/tags" Target="../tags/tag200.xml"/><Relationship Id="rId17" Type="http://schemas.openxmlformats.org/officeDocument/2006/relationships/tags" Target="../tags/tag205.xml"/><Relationship Id="rId25" Type="http://schemas.openxmlformats.org/officeDocument/2006/relationships/notesSlide" Target="../notesSlides/notesSlide17.xml"/><Relationship Id="rId2" Type="http://schemas.openxmlformats.org/officeDocument/2006/relationships/tags" Target="../tags/tag190.xml"/><Relationship Id="rId16" Type="http://schemas.openxmlformats.org/officeDocument/2006/relationships/tags" Target="../tags/tag204.xml"/><Relationship Id="rId20" Type="http://schemas.openxmlformats.org/officeDocument/2006/relationships/tags" Target="../tags/tag208.xml"/><Relationship Id="rId1" Type="http://schemas.openxmlformats.org/officeDocument/2006/relationships/tags" Target="../tags/tag189.xml"/><Relationship Id="rId6" Type="http://schemas.openxmlformats.org/officeDocument/2006/relationships/tags" Target="../tags/tag194.xml"/><Relationship Id="rId11" Type="http://schemas.openxmlformats.org/officeDocument/2006/relationships/tags" Target="../tags/tag199.xml"/><Relationship Id="rId24" Type="http://schemas.openxmlformats.org/officeDocument/2006/relationships/slideLayout" Target="../slideLayouts/slideLayout9.xml"/><Relationship Id="rId5" Type="http://schemas.openxmlformats.org/officeDocument/2006/relationships/tags" Target="../tags/tag193.xml"/><Relationship Id="rId15" Type="http://schemas.openxmlformats.org/officeDocument/2006/relationships/tags" Target="../tags/tag203.xml"/><Relationship Id="rId23" Type="http://schemas.openxmlformats.org/officeDocument/2006/relationships/tags" Target="../tags/tag211.xml"/><Relationship Id="rId10" Type="http://schemas.openxmlformats.org/officeDocument/2006/relationships/tags" Target="../tags/tag198.xml"/><Relationship Id="rId19" Type="http://schemas.openxmlformats.org/officeDocument/2006/relationships/tags" Target="../tags/tag207.xml"/><Relationship Id="rId4" Type="http://schemas.openxmlformats.org/officeDocument/2006/relationships/tags" Target="../tags/tag192.xml"/><Relationship Id="rId9" Type="http://schemas.openxmlformats.org/officeDocument/2006/relationships/tags" Target="../tags/tag197.xml"/><Relationship Id="rId14" Type="http://schemas.openxmlformats.org/officeDocument/2006/relationships/tags" Target="../tags/tag202.xml"/><Relationship Id="rId22" Type="http://schemas.openxmlformats.org/officeDocument/2006/relationships/tags" Target="../tags/tag2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219.xml"/><Relationship Id="rId13" Type="http://schemas.openxmlformats.org/officeDocument/2006/relationships/tags" Target="../tags/tag224.xml"/><Relationship Id="rId18" Type="http://schemas.openxmlformats.org/officeDocument/2006/relationships/tags" Target="../tags/tag229.xml"/><Relationship Id="rId3" Type="http://schemas.openxmlformats.org/officeDocument/2006/relationships/tags" Target="../tags/tag214.xml"/><Relationship Id="rId21" Type="http://schemas.openxmlformats.org/officeDocument/2006/relationships/tags" Target="../tags/tag232.xml"/><Relationship Id="rId7" Type="http://schemas.openxmlformats.org/officeDocument/2006/relationships/tags" Target="../tags/tag218.xml"/><Relationship Id="rId12" Type="http://schemas.openxmlformats.org/officeDocument/2006/relationships/tags" Target="../tags/tag223.xml"/><Relationship Id="rId17" Type="http://schemas.openxmlformats.org/officeDocument/2006/relationships/tags" Target="../tags/tag228.xml"/><Relationship Id="rId25" Type="http://schemas.openxmlformats.org/officeDocument/2006/relationships/notesSlide" Target="../notesSlides/notesSlide18.xml"/><Relationship Id="rId2" Type="http://schemas.openxmlformats.org/officeDocument/2006/relationships/tags" Target="../tags/tag213.xml"/><Relationship Id="rId16" Type="http://schemas.openxmlformats.org/officeDocument/2006/relationships/tags" Target="../tags/tag227.xml"/><Relationship Id="rId20" Type="http://schemas.openxmlformats.org/officeDocument/2006/relationships/tags" Target="../tags/tag231.xml"/><Relationship Id="rId1" Type="http://schemas.openxmlformats.org/officeDocument/2006/relationships/tags" Target="../tags/tag212.xml"/><Relationship Id="rId6" Type="http://schemas.openxmlformats.org/officeDocument/2006/relationships/tags" Target="../tags/tag217.xml"/><Relationship Id="rId11" Type="http://schemas.openxmlformats.org/officeDocument/2006/relationships/tags" Target="../tags/tag222.xml"/><Relationship Id="rId24" Type="http://schemas.openxmlformats.org/officeDocument/2006/relationships/slideLayout" Target="../slideLayouts/slideLayout9.xml"/><Relationship Id="rId5" Type="http://schemas.openxmlformats.org/officeDocument/2006/relationships/tags" Target="../tags/tag216.xml"/><Relationship Id="rId15" Type="http://schemas.openxmlformats.org/officeDocument/2006/relationships/tags" Target="../tags/tag226.xml"/><Relationship Id="rId23" Type="http://schemas.openxmlformats.org/officeDocument/2006/relationships/tags" Target="../tags/tag234.xml"/><Relationship Id="rId10" Type="http://schemas.openxmlformats.org/officeDocument/2006/relationships/tags" Target="../tags/tag221.xml"/><Relationship Id="rId19" Type="http://schemas.openxmlformats.org/officeDocument/2006/relationships/tags" Target="../tags/tag230.xml"/><Relationship Id="rId4" Type="http://schemas.openxmlformats.org/officeDocument/2006/relationships/tags" Target="../tags/tag215.xml"/><Relationship Id="rId9" Type="http://schemas.openxmlformats.org/officeDocument/2006/relationships/tags" Target="../tags/tag220.xml"/><Relationship Id="rId14" Type="http://schemas.openxmlformats.org/officeDocument/2006/relationships/tags" Target="../tags/tag225.xml"/><Relationship Id="rId22" Type="http://schemas.openxmlformats.org/officeDocument/2006/relationships/tags" Target="../tags/tag23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242.xml"/><Relationship Id="rId13" Type="http://schemas.openxmlformats.org/officeDocument/2006/relationships/tags" Target="../tags/tag247.xml"/><Relationship Id="rId18" Type="http://schemas.openxmlformats.org/officeDocument/2006/relationships/tags" Target="../tags/tag252.xml"/><Relationship Id="rId3" Type="http://schemas.openxmlformats.org/officeDocument/2006/relationships/tags" Target="../tags/tag237.xml"/><Relationship Id="rId21" Type="http://schemas.openxmlformats.org/officeDocument/2006/relationships/tags" Target="../tags/tag255.xml"/><Relationship Id="rId7" Type="http://schemas.openxmlformats.org/officeDocument/2006/relationships/tags" Target="../tags/tag241.xml"/><Relationship Id="rId12" Type="http://schemas.openxmlformats.org/officeDocument/2006/relationships/tags" Target="../tags/tag246.xml"/><Relationship Id="rId17" Type="http://schemas.openxmlformats.org/officeDocument/2006/relationships/tags" Target="../tags/tag251.xml"/><Relationship Id="rId25" Type="http://schemas.openxmlformats.org/officeDocument/2006/relationships/notesSlide" Target="../notesSlides/notesSlide19.xml"/><Relationship Id="rId2" Type="http://schemas.openxmlformats.org/officeDocument/2006/relationships/tags" Target="../tags/tag236.xml"/><Relationship Id="rId16" Type="http://schemas.openxmlformats.org/officeDocument/2006/relationships/tags" Target="../tags/tag250.xml"/><Relationship Id="rId20" Type="http://schemas.openxmlformats.org/officeDocument/2006/relationships/tags" Target="../tags/tag254.xml"/><Relationship Id="rId1" Type="http://schemas.openxmlformats.org/officeDocument/2006/relationships/tags" Target="../tags/tag235.xml"/><Relationship Id="rId6" Type="http://schemas.openxmlformats.org/officeDocument/2006/relationships/tags" Target="../tags/tag240.xml"/><Relationship Id="rId11" Type="http://schemas.openxmlformats.org/officeDocument/2006/relationships/tags" Target="../tags/tag245.xml"/><Relationship Id="rId24" Type="http://schemas.openxmlformats.org/officeDocument/2006/relationships/slideLayout" Target="../slideLayouts/slideLayout9.xml"/><Relationship Id="rId5" Type="http://schemas.openxmlformats.org/officeDocument/2006/relationships/tags" Target="../tags/tag239.xml"/><Relationship Id="rId15" Type="http://schemas.openxmlformats.org/officeDocument/2006/relationships/tags" Target="../tags/tag249.xml"/><Relationship Id="rId23" Type="http://schemas.openxmlformats.org/officeDocument/2006/relationships/tags" Target="../tags/tag257.xml"/><Relationship Id="rId10" Type="http://schemas.openxmlformats.org/officeDocument/2006/relationships/tags" Target="../tags/tag244.xml"/><Relationship Id="rId19" Type="http://schemas.openxmlformats.org/officeDocument/2006/relationships/tags" Target="../tags/tag253.xml"/><Relationship Id="rId4" Type="http://schemas.openxmlformats.org/officeDocument/2006/relationships/tags" Target="../tags/tag238.xml"/><Relationship Id="rId9" Type="http://schemas.openxmlformats.org/officeDocument/2006/relationships/tags" Target="../tags/tag243.xml"/><Relationship Id="rId14" Type="http://schemas.openxmlformats.org/officeDocument/2006/relationships/tags" Target="../tags/tag248.xml"/><Relationship Id="rId22" Type="http://schemas.openxmlformats.org/officeDocument/2006/relationships/tags" Target="../tags/tag25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265.xml"/><Relationship Id="rId13" Type="http://schemas.openxmlformats.org/officeDocument/2006/relationships/tags" Target="../tags/tag270.xml"/><Relationship Id="rId18" Type="http://schemas.openxmlformats.org/officeDocument/2006/relationships/tags" Target="../tags/tag275.xml"/><Relationship Id="rId3" Type="http://schemas.openxmlformats.org/officeDocument/2006/relationships/tags" Target="../tags/tag260.xml"/><Relationship Id="rId21" Type="http://schemas.openxmlformats.org/officeDocument/2006/relationships/tags" Target="../tags/tag278.xml"/><Relationship Id="rId7" Type="http://schemas.openxmlformats.org/officeDocument/2006/relationships/tags" Target="../tags/tag264.xml"/><Relationship Id="rId12" Type="http://schemas.openxmlformats.org/officeDocument/2006/relationships/tags" Target="../tags/tag269.xml"/><Relationship Id="rId17" Type="http://schemas.openxmlformats.org/officeDocument/2006/relationships/tags" Target="../tags/tag274.xml"/><Relationship Id="rId25" Type="http://schemas.openxmlformats.org/officeDocument/2006/relationships/notesSlide" Target="../notesSlides/notesSlide20.xml"/><Relationship Id="rId2" Type="http://schemas.openxmlformats.org/officeDocument/2006/relationships/tags" Target="../tags/tag259.xml"/><Relationship Id="rId16" Type="http://schemas.openxmlformats.org/officeDocument/2006/relationships/tags" Target="../tags/tag273.xml"/><Relationship Id="rId20" Type="http://schemas.openxmlformats.org/officeDocument/2006/relationships/tags" Target="../tags/tag277.xml"/><Relationship Id="rId1" Type="http://schemas.openxmlformats.org/officeDocument/2006/relationships/tags" Target="../tags/tag258.xml"/><Relationship Id="rId6" Type="http://schemas.openxmlformats.org/officeDocument/2006/relationships/tags" Target="../tags/tag263.xml"/><Relationship Id="rId11" Type="http://schemas.openxmlformats.org/officeDocument/2006/relationships/tags" Target="../tags/tag268.xml"/><Relationship Id="rId24" Type="http://schemas.openxmlformats.org/officeDocument/2006/relationships/slideLayout" Target="../slideLayouts/slideLayout9.xml"/><Relationship Id="rId5" Type="http://schemas.openxmlformats.org/officeDocument/2006/relationships/tags" Target="../tags/tag262.xml"/><Relationship Id="rId15" Type="http://schemas.openxmlformats.org/officeDocument/2006/relationships/tags" Target="../tags/tag272.xml"/><Relationship Id="rId23" Type="http://schemas.openxmlformats.org/officeDocument/2006/relationships/tags" Target="../tags/tag280.xml"/><Relationship Id="rId10" Type="http://schemas.openxmlformats.org/officeDocument/2006/relationships/tags" Target="../tags/tag267.xml"/><Relationship Id="rId19" Type="http://schemas.openxmlformats.org/officeDocument/2006/relationships/tags" Target="../tags/tag276.xml"/><Relationship Id="rId4" Type="http://schemas.openxmlformats.org/officeDocument/2006/relationships/tags" Target="../tags/tag261.xml"/><Relationship Id="rId9" Type="http://schemas.openxmlformats.org/officeDocument/2006/relationships/tags" Target="../tags/tag266.xml"/><Relationship Id="rId14" Type="http://schemas.openxmlformats.org/officeDocument/2006/relationships/tags" Target="../tags/tag271.xml"/><Relationship Id="rId22" Type="http://schemas.openxmlformats.org/officeDocument/2006/relationships/tags" Target="../tags/tag27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288.xml"/><Relationship Id="rId13" Type="http://schemas.openxmlformats.org/officeDocument/2006/relationships/tags" Target="../tags/tag293.xml"/><Relationship Id="rId18" Type="http://schemas.openxmlformats.org/officeDocument/2006/relationships/tags" Target="../tags/tag298.xml"/><Relationship Id="rId3" Type="http://schemas.openxmlformats.org/officeDocument/2006/relationships/tags" Target="../tags/tag283.xml"/><Relationship Id="rId21" Type="http://schemas.openxmlformats.org/officeDocument/2006/relationships/tags" Target="../tags/tag301.xml"/><Relationship Id="rId7" Type="http://schemas.openxmlformats.org/officeDocument/2006/relationships/tags" Target="../tags/tag287.xml"/><Relationship Id="rId12" Type="http://schemas.openxmlformats.org/officeDocument/2006/relationships/tags" Target="../tags/tag292.xml"/><Relationship Id="rId17" Type="http://schemas.openxmlformats.org/officeDocument/2006/relationships/tags" Target="../tags/tag297.xml"/><Relationship Id="rId25" Type="http://schemas.openxmlformats.org/officeDocument/2006/relationships/notesSlide" Target="../notesSlides/notesSlide21.xml"/><Relationship Id="rId2" Type="http://schemas.openxmlformats.org/officeDocument/2006/relationships/tags" Target="../tags/tag282.xml"/><Relationship Id="rId16" Type="http://schemas.openxmlformats.org/officeDocument/2006/relationships/tags" Target="../tags/tag296.xml"/><Relationship Id="rId20" Type="http://schemas.openxmlformats.org/officeDocument/2006/relationships/tags" Target="../tags/tag300.xml"/><Relationship Id="rId1" Type="http://schemas.openxmlformats.org/officeDocument/2006/relationships/tags" Target="../tags/tag281.xml"/><Relationship Id="rId6" Type="http://schemas.openxmlformats.org/officeDocument/2006/relationships/tags" Target="../tags/tag286.xml"/><Relationship Id="rId11" Type="http://schemas.openxmlformats.org/officeDocument/2006/relationships/tags" Target="../tags/tag291.xml"/><Relationship Id="rId24" Type="http://schemas.openxmlformats.org/officeDocument/2006/relationships/slideLayout" Target="../slideLayouts/slideLayout9.xml"/><Relationship Id="rId5" Type="http://schemas.openxmlformats.org/officeDocument/2006/relationships/tags" Target="../tags/tag285.xml"/><Relationship Id="rId15" Type="http://schemas.openxmlformats.org/officeDocument/2006/relationships/tags" Target="../tags/tag295.xml"/><Relationship Id="rId23" Type="http://schemas.openxmlformats.org/officeDocument/2006/relationships/tags" Target="../tags/tag303.xml"/><Relationship Id="rId10" Type="http://schemas.openxmlformats.org/officeDocument/2006/relationships/tags" Target="../tags/tag290.xml"/><Relationship Id="rId19" Type="http://schemas.openxmlformats.org/officeDocument/2006/relationships/tags" Target="../tags/tag299.xml"/><Relationship Id="rId4" Type="http://schemas.openxmlformats.org/officeDocument/2006/relationships/tags" Target="../tags/tag284.xml"/><Relationship Id="rId9" Type="http://schemas.openxmlformats.org/officeDocument/2006/relationships/tags" Target="../tags/tag289.xml"/><Relationship Id="rId14" Type="http://schemas.openxmlformats.org/officeDocument/2006/relationships/tags" Target="../tags/tag294.xml"/><Relationship Id="rId22" Type="http://schemas.openxmlformats.org/officeDocument/2006/relationships/tags" Target="../tags/tag302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tags" Target="../tags/tag316.xml"/><Relationship Id="rId18" Type="http://schemas.openxmlformats.org/officeDocument/2006/relationships/tags" Target="../tags/tag321.xml"/><Relationship Id="rId26" Type="http://schemas.openxmlformats.org/officeDocument/2006/relationships/tags" Target="../tags/tag329.xml"/><Relationship Id="rId3" Type="http://schemas.openxmlformats.org/officeDocument/2006/relationships/tags" Target="../tags/tag306.xml"/><Relationship Id="rId21" Type="http://schemas.openxmlformats.org/officeDocument/2006/relationships/tags" Target="../tags/tag324.xml"/><Relationship Id="rId34" Type="http://schemas.openxmlformats.org/officeDocument/2006/relationships/notesSlide" Target="../notesSlides/notesSlide22.xml"/><Relationship Id="rId7" Type="http://schemas.openxmlformats.org/officeDocument/2006/relationships/tags" Target="../tags/tag310.xml"/><Relationship Id="rId12" Type="http://schemas.openxmlformats.org/officeDocument/2006/relationships/tags" Target="../tags/tag315.xml"/><Relationship Id="rId17" Type="http://schemas.openxmlformats.org/officeDocument/2006/relationships/tags" Target="../tags/tag320.xml"/><Relationship Id="rId25" Type="http://schemas.openxmlformats.org/officeDocument/2006/relationships/tags" Target="../tags/tag328.xml"/><Relationship Id="rId33" Type="http://schemas.openxmlformats.org/officeDocument/2006/relationships/slideLayout" Target="../slideLayouts/slideLayout9.xml"/><Relationship Id="rId2" Type="http://schemas.openxmlformats.org/officeDocument/2006/relationships/tags" Target="../tags/tag305.xml"/><Relationship Id="rId16" Type="http://schemas.openxmlformats.org/officeDocument/2006/relationships/tags" Target="../tags/tag319.xml"/><Relationship Id="rId20" Type="http://schemas.openxmlformats.org/officeDocument/2006/relationships/tags" Target="../tags/tag323.xml"/><Relationship Id="rId29" Type="http://schemas.openxmlformats.org/officeDocument/2006/relationships/tags" Target="../tags/tag332.xml"/><Relationship Id="rId1" Type="http://schemas.openxmlformats.org/officeDocument/2006/relationships/tags" Target="../tags/tag304.xml"/><Relationship Id="rId6" Type="http://schemas.openxmlformats.org/officeDocument/2006/relationships/tags" Target="../tags/tag309.xml"/><Relationship Id="rId11" Type="http://schemas.openxmlformats.org/officeDocument/2006/relationships/tags" Target="../tags/tag314.xml"/><Relationship Id="rId24" Type="http://schemas.openxmlformats.org/officeDocument/2006/relationships/tags" Target="../tags/tag327.xml"/><Relationship Id="rId32" Type="http://schemas.openxmlformats.org/officeDocument/2006/relationships/tags" Target="../tags/tag335.xml"/><Relationship Id="rId5" Type="http://schemas.openxmlformats.org/officeDocument/2006/relationships/tags" Target="../tags/tag308.xml"/><Relationship Id="rId15" Type="http://schemas.openxmlformats.org/officeDocument/2006/relationships/tags" Target="../tags/tag318.xml"/><Relationship Id="rId23" Type="http://schemas.openxmlformats.org/officeDocument/2006/relationships/tags" Target="../tags/tag326.xml"/><Relationship Id="rId28" Type="http://schemas.openxmlformats.org/officeDocument/2006/relationships/tags" Target="../tags/tag331.xml"/><Relationship Id="rId10" Type="http://schemas.openxmlformats.org/officeDocument/2006/relationships/tags" Target="../tags/tag313.xml"/><Relationship Id="rId19" Type="http://schemas.openxmlformats.org/officeDocument/2006/relationships/tags" Target="../tags/tag322.xml"/><Relationship Id="rId31" Type="http://schemas.openxmlformats.org/officeDocument/2006/relationships/tags" Target="../tags/tag334.xml"/><Relationship Id="rId4" Type="http://schemas.openxmlformats.org/officeDocument/2006/relationships/tags" Target="../tags/tag307.xml"/><Relationship Id="rId9" Type="http://schemas.openxmlformats.org/officeDocument/2006/relationships/tags" Target="../tags/tag312.xml"/><Relationship Id="rId14" Type="http://schemas.openxmlformats.org/officeDocument/2006/relationships/tags" Target="../tags/tag317.xml"/><Relationship Id="rId22" Type="http://schemas.openxmlformats.org/officeDocument/2006/relationships/tags" Target="../tags/tag325.xml"/><Relationship Id="rId27" Type="http://schemas.openxmlformats.org/officeDocument/2006/relationships/tags" Target="../tags/tag330.xml"/><Relationship Id="rId30" Type="http://schemas.openxmlformats.org/officeDocument/2006/relationships/tags" Target="../tags/tag333.xml"/><Relationship Id="rId8" Type="http://schemas.openxmlformats.org/officeDocument/2006/relationships/tags" Target="../tags/tag3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36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3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38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346.xml"/><Relationship Id="rId3" Type="http://schemas.openxmlformats.org/officeDocument/2006/relationships/tags" Target="../tags/tag341.xml"/><Relationship Id="rId7" Type="http://schemas.openxmlformats.org/officeDocument/2006/relationships/tags" Target="../tags/tag345.xml"/><Relationship Id="rId2" Type="http://schemas.openxmlformats.org/officeDocument/2006/relationships/tags" Target="../tags/tag340.xml"/><Relationship Id="rId1" Type="http://schemas.openxmlformats.org/officeDocument/2006/relationships/tags" Target="../tags/tag339.xml"/><Relationship Id="rId6" Type="http://schemas.openxmlformats.org/officeDocument/2006/relationships/tags" Target="../tags/tag344.xml"/><Relationship Id="rId11" Type="http://schemas.openxmlformats.org/officeDocument/2006/relationships/image" Target="../media/image6.png"/><Relationship Id="rId5" Type="http://schemas.openxmlformats.org/officeDocument/2006/relationships/tags" Target="../tags/tag343.xml"/><Relationship Id="rId10" Type="http://schemas.openxmlformats.org/officeDocument/2006/relationships/notesSlide" Target="../notesSlides/notesSlide26.xml"/><Relationship Id="rId4" Type="http://schemas.openxmlformats.org/officeDocument/2006/relationships/tags" Target="../tags/tag342.xml"/><Relationship Id="rId9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4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4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5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5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5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53.x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5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5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5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2" Type="http://schemas.openxmlformats.org/officeDocument/2006/relationships/tags" Target="../tags/tag3.xml"/><Relationship Id="rId16" Type="http://schemas.openxmlformats.org/officeDocument/2006/relationships/notesSlide" Target="../notesSlides/notesSlide4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slideLayout" Target="../slideLayouts/slideLayout9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5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58.xml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5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6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6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6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tags" Target="../tags/tag370.xml"/><Relationship Id="rId13" Type="http://schemas.openxmlformats.org/officeDocument/2006/relationships/tags" Target="../tags/tag375.xml"/><Relationship Id="rId18" Type="http://schemas.openxmlformats.org/officeDocument/2006/relationships/tags" Target="../tags/tag380.xml"/><Relationship Id="rId3" Type="http://schemas.openxmlformats.org/officeDocument/2006/relationships/tags" Target="../tags/tag365.xml"/><Relationship Id="rId21" Type="http://schemas.openxmlformats.org/officeDocument/2006/relationships/tags" Target="../tags/tag383.xml"/><Relationship Id="rId7" Type="http://schemas.openxmlformats.org/officeDocument/2006/relationships/tags" Target="../tags/tag369.xml"/><Relationship Id="rId12" Type="http://schemas.openxmlformats.org/officeDocument/2006/relationships/tags" Target="../tags/tag374.xml"/><Relationship Id="rId17" Type="http://schemas.openxmlformats.org/officeDocument/2006/relationships/tags" Target="../tags/tag379.xml"/><Relationship Id="rId25" Type="http://schemas.openxmlformats.org/officeDocument/2006/relationships/notesSlide" Target="../notesSlides/notesSlide45.xml"/><Relationship Id="rId2" Type="http://schemas.openxmlformats.org/officeDocument/2006/relationships/tags" Target="../tags/tag364.xml"/><Relationship Id="rId16" Type="http://schemas.openxmlformats.org/officeDocument/2006/relationships/tags" Target="../tags/tag378.xml"/><Relationship Id="rId20" Type="http://schemas.openxmlformats.org/officeDocument/2006/relationships/tags" Target="../tags/tag382.xml"/><Relationship Id="rId1" Type="http://schemas.openxmlformats.org/officeDocument/2006/relationships/tags" Target="../tags/tag363.xml"/><Relationship Id="rId6" Type="http://schemas.openxmlformats.org/officeDocument/2006/relationships/tags" Target="../tags/tag368.xml"/><Relationship Id="rId11" Type="http://schemas.openxmlformats.org/officeDocument/2006/relationships/tags" Target="../tags/tag373.xml"/><Relationship Id="rId24" Type="http://schemas.openxmlformats.org/officeDocument/2006/relationships/slideLayout" Target="../slideLayouts/slideLayout9.xml"/><Relationship Id="rId5" Type="http://schemas.openxmlformats.org/officeDocument/2006/relationships/tags" Target="../tags/tag367.xml"/><Relationship Id="rId15" Type="http://schemas.openxmlformats.org/officeDocument/2006/relationships/tags" Target="../tags/tag377.xml"/><Relationship Id="rId23" Type="http://schemas.openxmlformats.org/officeDocument/2006/relationships/tags" Target="../tags/tag385.xml"/><Relationship Id="rId10" Type="http://schemas.openxmlformats.org/officeDocument/2006/relationships/tags" Target="../tags/tag372.xml"/><Relationship Id="rId19" Type="http://schemas.openxmlformats.org/officeDocument/2006/relationships/tags" Target="../tags/tag381.xml"/><Relationship Id="rId4" Type="http://schemas.openxmlformats.org/officeDocument/2006/relationships/tags" Target="../tags/tag366.xml"/><Relationship Id="rId9" Type="http://schemas.openxmlformats.org/officeDocument/2006/relationships/tags" Target="../tags/tag371.xml"/><Relationship Id="rId14" Type="http://schemas.openxmlformats.org/officeDocument/2006/relationships/tags" Target="../tags/tag376.xml"/><Relationship Id="rId22" Type="http://schemas.openxmlformats.org/officeDocument/2006/relationships/tags" Target="../tags/tag38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slideLayout" Target="../slideLayouts/slideLayout9.xml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tags" Target="../tags/tag27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5" Type="http://schemas.openxmlformats.org/officeDocument/2006/relationships/tags" Target="../tags/tag20.xml"/><Relationship Id="rId10" Type="http://schemas.openxmlformats.org/officeDocument/2006/relationships/tags" Target="../tags/tag25.xml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tags" Target="../tags/tag393.xml"/><Relationship Id="rId3" Type="http://schemas.openxmlformats.org/officeDocument/2006/relationships/tags" Target="../tags/tag388.xml"/><Relationship Id="rId7" Type="http://schemas.openxmlformats.org/officeDocument/2006/relationships/tags" Target="../tags/tag392.xml"/><Relationship Id="rId2" Type="http://schemas.openxmlformats.org/officeDocument/2006/relationships/tags" Target="../tags/tag387.xml"/><Relationship Id="rId1" Type="http://schemas.openxmlformats.org/officeDocument/2006/relationships/tags" Target="../tags/tag386.xml"/><Relationship Id="rId6" Type="http://schemas.openxmlformats.org/officeDocument/2006/relationships/tags" Target="../tags/tag391.xml"/><Relationship Id="rId11" Type="http://schemas.openxmlformats.org/officeDocument/2006/relationships/image" Target="../media/image19.jpg"/><Relationship Id="rId5" Type="http://schemas.openxmlformats.org/officeDocument/2006/relationships/tags" Target="../tags/tag390.xml"/><Relationship Id="rId10" Type="http://schemas.openxmlformats.org/officeDocument/2006/relationships/notesSlide" Target="../notesSlides/notesSlide56.xml"/><Relationship Id="rId4" Type="http://schemas.openxmlformats.org/officeDocument/2006/relationships/tags" Target="../tags/tag389.xml"/><Relationship Id="rId9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9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tags" Target="../tags/tag402.xml"/><Relationship Id="rId13" Type="http://schemas.openxmlformats.org/officeDocument/2006/relationships/tags" Target="../tags/tag407.xml"/><Relationship Id="rId18" Type="http://schemas.openxmlformats.org/officeDocument/2006/relationships/tags" Target="../tags/tag412.xml"/><Relationship Id="rId3" Type="http://schemas.openxmlformats.org/officeDocument/2006/relationships/tags" Target="../tags/tag397.xml"/><Relationship Id="rId21" Type="http://schemas.openxmlformats.org/officeDocument/2006/relationships/tags" Target="../tags/tag415.xml"/><Relationship Id="rId7" Type="http://schemas.openxmlformats.org/officeDocument/2006/relationships/tags" Target="../tags/tag401.xml"/><Relationship Id="rId12" Type="http://schemas.openxmlformats.org/officeDocument/2006/relationships/tags" Target="../tags/tag406.xml"/><Relationship Id="rId17" Type="http://schemas.openxmlformats.org/officeDocument/2006/relationships/tags" Target="../tags/tag411.xml"/><Relationship Id="rId25" Type="http://schemas.openxmlformats.org/officeDocument/2006/relationships/notesSlide" Target="../notesSlides/notesSlide59.xml"/><Relationship Id="rId2" Type="http://schemas.openxmlformats.org/officeDocument/2006/relationships/tags" Target="../tags/tag396.xml"/><Relationship Id="rId16" Type="http://schemas.openxmlformats.org/officeDocument/2006/relationships/tags" Target="../tags/tag410.xml"/><Relationship Id="rId20" Type="http://schemas.openxmlformats.org/officeDocument/2006/relationships/tags" Target="../tags/tag414.xml"/><Relationship Id="rId1" Type="http://schemas.openxmlformats.org/officeDocument/2006/relationships/tags" Target="../tags/tag395.xml"/><Relationship Id="rId6" Type="http://schemas.openxmlformats.org/officeDocument/2006/relationships/tags" Target="../tags/tag400.xml"/><Relationship Id="rId11" Type="http://schemas.openxmlformats.org/officeDocument/2006/relationships/tags" Target="../tags/tag405.xml"/><Relationship Id="rId24" Type="http://schemas.openxmlformats.org/officeDocument/2006/relationships/slideLayout" Target="../slideLayouts/slideLayout9.xml"/><Relationship Id="rId5" Type="http://schemas.openxmlformats.org/officeDocument/2006/relationships/tags" Target="../tags/tag399.xml"/><Relationship Id="rId15" Type="http://schemas.openxmlformats.org/officeDocument/2006/relationships/tags" Target="../tags/tag409.xml"/><Relationship Id="rId23" Type="http://schemas.openxmlformats.org/officeDocument/2006/relationships/tags" Target="../tags/tag417.xml"/><Relationship Id="rId10" Type="http://schemas.openxmlformats.org/officeDocument/2006/relationships/tags" Target="../tags/tag404.xml"/><Relationship Id="rId19" Type="http://schemas.openxmlformats.org/officeDocument/2006/relationships/tags" Target="../tags/tag413.xml"/><Relationship Id="rId4" Type="http://schemas.openxmlformats.org/officeDocument/2006/relationships/tags" Target="../tags/tag398.xml"/><Relationship Id="rId9" Type="http://schemas.openxmlformats.org/officeDocument/2006/relationships/tags" Target="../tags/tag403.xml"/><Relationship Id="rId14" Type="http://schemas.openxmlformats.org/officeDocument/2006/relationships/tags" Target="../tags/tag408.xml"/><Relationship Id="rId22" Type="http://schemas.openxmlformats.org/officeDocument/2006/relationships/tags" Target="../tags/tag41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18.xml"/><Relationship Id="rId4" Type="http://schemas.openxmlformats.org/officeDocument/2006/relationships/image" Target="../media/image2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19.xml"/><Relationship Id="rId4" Type="http://schemas.openxmlformats.org/officeDocument/2006/relationships/image" Target="../media/image2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20.xml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21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13" Type="http://schemas.openxmlformats.org/officeDocument/2006/relationships/tags" Target="../tags/tag40.xml"/><Relationship Id="rId18" Type="http://schemas.openxmlformats.org/officeDocument/2006/relationships/tags" Target="../tags/tag45.xml"/><Relationship Id="rId26" Type="http://schemas.openxmlformats.org/officeDocument/2006/relationships/tags" Target="../tags/tag53.xml"/><Relationship Id="rId3" Type="http://schemas.openxmlformats.org/officeDocument/2006/relationships/tags" Target="../tags/tag30.xml"/><Relationship Id="rId21" Type="http://schemas.openxmlformats.org/officeDocument/2006/relationships/tags" Target="../tags/tag48.xml"/><Relationship Id="rId7" Type="http://schemas.openxmlformats.org/officeDocument/2006/relationships/tags" Target="../tags/tag34.xml"/><Relationship Id="rId12" Type="http://schemas.openxmlformats.org/officeDocument/2006/relationships/tags" Target="../tags/tag39.xml"/><Relationship Id="rId17" Type="http://schemas.openxmlformats.org/officeDocument/2006/relationships/tags" Target="../tags/tag44.xml"/><Relationship Id="rId25" Type="http://schemas.openxmlformats.org/officeDocument/2006/relationships/tags" Target="../tags/tag52.xml"/><Relationship Id="rId2" Type="http://schemas.openxmlformats.org/officeDocument/2006/relationships/tags" Target="../tags/tag29.xml"/><Relationship Id="rId16" Type="http://schemas.openxmlformats.org/officeDocument/2006/relationships/tags" Target="../tags/tag43.xml"/><Relationship Id="rId20" Type="http://schemas.openxmlformats.org/officeDocument/2006/relationships/tags" Target="../tags/tag47.xml"/><Relationship Id="rId29" Type="http://schemas.openxmlformats.org/officeDocument/2006/relationships/slideLayout" Target="../slideLayouts/slideLayout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tags" Target="../tags/tag38.xml"/><Relationship Id="rId24" Type="http://schemas.openxmlformats.org/officeDocument/2006/relationships/tags" Target="../tags/tag51.xml"/><Relationship Id="rId5" Type="http://schemas.openxmlformats.org/officeDocument/2006/relationships/tags" Target="../tags/tag32.xml"/><Relationship Id="rId15" Type="http://schemas.openxmlformats.org/officeDocument/2006/relationships/tags" Target="../tags/tag42.xml"/><Relationship Id="rId23" Type="http://schemas.openxmlformats.org/officeDocument/2006/relationships/tags" Target="../tags/tag50.xml"/><Relationship Id="rId28" Type="http://schemas.openxmlformats.org/officeDocument/2006/relationships/tags" Target="../tags/tag55.xml"/><Relationship Id="rId10" Type="http://schemas.openxmlformats.org/officeDocument/2006/relationships/tags" Target="../tags/tag37.xml"/><Relationship Id="rId19" Type="http://schemas.openxmlformats.org/officeDocument/2006/relationships/tags" Target="../tags/tag46.xml"/><Relationship Id="rId31" Type="http://schemas.openxmlformats.org/officeDocument/2006/relationships/image" Target="../media/image7.png"/><Relationship Id="rId4" Type="http://schemas.openxmlformats.org/officeDocument/2006/relationships/tags" Target="../tags/tag31.xml"/><Relationship Id="rId9" Type="http://schemas.openxmlformats.org/officeDocument/2006/relationships/tags" Target="../tags/tag36.xml"/><Relationship Id="rId14" Type="http://schemas.openxmlformats.org/officeDocument/2006/relationships/tags" Target="../tags/tag41.xml"/><Relationship Id="rId22" Type="http://schemas.openxmlformats.org/officeDocument/2006/relationships/tags" Target="../tags/tag49.xml"/><Relationship Id="rId27" Type="http://schemas.openxmlformats.org/officeDocument/2006/relationships/tags" Target="../tags/tag54.xml"/><Relationship Id="rId30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22.xml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23.xml"/><Relationship Id="rId4" Type="http://schemas.openxmlformats.org/officeDocument/2006/relationships/image" Target="../media/image2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24.xml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25.xml"/><Relationship Id="rId4" Type="http://schemas.openxmlformats.org/officeDocument/2006/relationships/image" Target="../media/image22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tags" Target="../tags/tag433.xml"/><Relationship Id="rId13" Type="http://schemas.openxmlformats.org/officeDocument/2006/relationships/tags" Target="../tags/tag438.xml"/><Relationship Id="rId18" Type="http://schemas.openxmlformats.org/officeDocument/2006/relationships/tags" Target="../tags/tag443.xml"/><Relationship Id="rId3" Type="http://schemas.openxmlformats.org/officeDocument/2006/relationships/tags" Target="../tags/tag428.xml"/><Relationship Id="rId21" Type="http://schemas.openxmlformats.org/officeDocument/2006/relationships/tags" Target="../tags/tag446.xml"/><Relationship Id="rId7" Type="http://schemas.openxmlformats.org/officeDocument/2006/relationships/tags" Target="../tags/tag432.xml"/><Relationship Id="rId12" Type="http://schemas.openxmlformats.org/officeDocument/2006/relationships/tags" Target="../tags/tag437.xml"/><Relationship Id="rId17" Type="http://schemas.openxmlformats.org/officeDocument/2006/relationships/tags" Target="../tags/tag442.xml"/><Relationship Id="rId25" Type="http://schemas.openxmlformats.org/officeDocument/2006/relationships/notesSlide" Target="../notesSlides/notesSlide70.xml"/><Relationship Id="rId2" Type="http://schemas.openxmlformats.org/officeDocument/2006/relationships/tags" Target="../tags/tag427.xml"/><Relationship Id="rId16" Type="http://schemas.openxmlformats.org/officeDocument/2006/relationships/tags" Target="../tags/tag441.xml"/><Relationship Id="rId20" Type="http://schemas.openxmlformats.org/officeDocument/2006/relationships/tags" Target="../tags/tag445.xml"/><Relationship Id="rId1" Type="http://schemas.openxmlformats.org/officeDocument/2006/relationships/tags" Target="../tags/tag426.xml"/><Relationship Id="rId6" Type="http://schemas.openxmlformats.org/officeDocument/2006/relationships/tags" Target="../tags/tag431.xml"/><Relationship Id="rId11" Type="http://schemas.openxmlformats.org/officeDocument/2006/relationships/tags" Target="../tags/tag436.xml"/><Relationship Id="rId24" Type="http://schemas.openxmlformats.org/officeDocument/2006/relationships/slideLayout" Target="../slideLayouts/slideLayout9.xml"/><Relationship Id="rId5" Type="http://schemas.openxmlformats.org/officeDocument/2006/relationships/tags" Target="../tags/tag430.xml"/><Relationship Id="rId15" Type="http://schemas.openxmlformats.org/officeDocument/2006/relationships/tags" Target="../tags/tag440.xml"/><Relationship Id="rId23" Type="http://schemas.openxmlformats.org/officeDocument/2006/relationships/tags" Target="../tags/tag448.xml"/><Relationship Id="rId10" Type="http://schemas.openxmlformats.org/officeDocument/2006/relationships/tags" Target="../tags/tag435.xml"/><Relationship Id="rId19" Type="http://schemas.openxmlformats.org/officeDocument/2006/relationships/tags" Target="../tags/tag444.xml"/><Relationship Id="rId4" Type="http://schemas.openxmlformats.org/officeDocument/2006/relationships/tags" Target="../tags/tag429.xml"/><Relationship Id="rId9" Type="http://schemas.openxmlformats.org/officeDocument/2006/relationships/tags" Target="../tags/tag434.xml"/><Relationship Id="rId14" Type="http://schemas.openxmlformats.org/officeDocument/2006/relationships/tags" Target="../tags/tag439.xml"/><Relationship Id="rId22" Type="http://schemas.openxmlformats.org/officeDocument/2006/relationships/tags" Target="../tags/tag447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tags" Target="../tags/tag456.xml"/><Relationship Id="rId13" Type="http://schemas.openxmlformats.org/officeDocument/2006/relationships/tags" Target="../tags/tag461.xml"/><Relationship Id="rId18" Type="http://schemas.openxmlformats.org/officeDocument/2006/relationships/tags" Target="../tags/tag466.xml"/><Relationship Id="rId3" Type="http://schemas.openxmlformats.org/officeDocument/2006/relationships/tags" Target="../tags/tag451.xml"/><Relationship Id="rId21" Type="http://schemas.openxmlformats.org/officeDocument/2006/relationships/tags" Target="../tags/tag469.xml"/><Relationship Id="rId7" Type="http://schemas.openxmlformats.org/officeDocument/2006/relationships/tags" Target="../tags/tag455.xml"/><Relationship Id="rId12" Type="http://schemas.openxmlformats.org/officeDocument/2006/relationships/tags" Target="../tags/tag460.xml"/><Relationship Id="rId17" Type="http://schemas.openxmlformats.org/officeDocument/2006/relationships/tags" Target="../tags/tag465.xml"/><Relationship Id="rId25" Type="http://schemas.openxmlformats.org/officeDocument/2006/relationships/notesSlide" Target="../notesSlides/notesSlide71.xml"/><Relationship Id="rId2" Type="http://schemas.openxmlformats.org/officeDocument/2006/relationships/tags" Target="../tags/tag450.xml"/><Relationship Id="rId16" Type="http://schemas.openxmlformats.org/officeDocument/2006/relationships/tags" Target="../tags/tag464.xml"/><Relationship Id="rId20" Type="http://schemas.openxmlformats.org/officeDocument/2006/relationships/tags" Target="../tags/tag468.xml"/><Relationship Id="rId1" Type="http://schemas.openxmlformats.org/officeDocument/2006/relationships/tags" Target="../tags/tag449.xml"/><Relationship Id="rId6" Type="http://schemas.openxmlformats.org/officeDocument/2006/relationships/tags" Target="../tags/tag454.xml"/><Relationship Id="rId11" Type="http://schemas.openxmlformats.org/officeDocument/2006/relationships/tags" Target="../tags/tag459.xml"/><Relationship Id="rId24" Type="http://schemas.openxmlformats.org/officeDocument/2006/relationships/slideLayout" Target="../slideLayouts/slideLayout9.xml"/><Relationship Id="rId5" Type="http://schemas.openxmlformats.org/officeDocument/2006/relationships/tags" Target="../tags/tag453.xml"/><Relationship Id="rId15" Type="http://schemas.openxmlformats.org/officeDocument/2006/relationships/tags" Target="../tags/tag463.xml"/><Relationship Id="rId23" Type="http://schemas.openxmlformats.org/officeDocument/2006/relationships/tags" Target="../tags/tag471.xml"/><Relationship Id="rId10" Type="http://schemas.openxmlformats.org/officeDocument/2006/relationships/tags" Target="../tags/tag458.xml"/><Relationship Id="rId19" Type="http://schemas.openxmlformats.org/officeDocument/2006/relationships/tags" Target="../tags/tag467.xml"/><Relationship Id="rId4" Type="http://schemas.openxmlformats.org/officeDocument/2006/relationships/tags" Target="../tags/tag452.xml"/><Relationship Id="rId9" Type="http://schemas.openxmlformats.org/officeDocument/2006/relationships/tags" Target="../tags/tag457.xml"/><Relationship Id="rId14" Type="http://schemas.openxmlformats.org/officeDocument/2006/relationships/tags" Target="../tags/tag462.xml"/><Relationship Id="rId22" Type="http://schemas.openxmlformats.org/officeDocument/2006/relationships/tags" Target="../tags/tag47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tags" Target="../tags/tag479.xml"/><Relationship Id="rId13" Type="http://schemas.openxmlformats.org/officeDocument/2006/relationships/tags" Target="../tags/tag484.xml"/><Relationship Id="rId18" Type="http://schemas.openxmlformats.org/officeDocument/2006/relationships/tags" Target="../tags/tag489.xml"/><Relationship Id="rId3" Type="http://schemas.openxmlformats.org/officeDocument/2006/relationships/tags" Target="../tags/tag474.xml"/><Relationship Id="rId21" Type="http://schemas.openxmlformats.org/officeDocument/2006/relationships/tags" Target="../tags/tag492.xml"/><Relationship Id="rId7" Type="http://schemas.openxmlformats.org/officeDocument/2006/relationships/tags" Target="../tags/tag478.xml"/><Relationship Id="rId12" Type="http://schemas.openxmlformats.org/officeDocument/2006/relationships/tags" Target="../tags/tag483.xml"/><Relationship Id="rId17" Type="http://schemas.openxmlformats.org/officeDocument/2006/relationships/tags" Target="../tags/tag488.xml"/><Relationship Id="rId25" Type="http://schemas.openxmlformats.org/officeDocument/2006/relationships/notesSlide" Target="../notesSlides/notesSlide73.xml"/><Relationship Id="rId2" Type="http://schemas.openxmlformats.org/officeDocument/2006/relationships/tags" Target="../tags/tag473.xml"/><Relationship Id="rId16" Type="http://schemas.openxmlformats.org/officeDocument/2006/relationships/tags" Target="../tags/tag487.xml"/><Relationship Id="rId20" Type="http://schemas.openxmlformats.org/officeDocument/2006/relationships/tags" Target="../tags/tag491.xml"/><Relationship Id="rId1" Type="http://schemas.openxmlformats.org/officeDocument/2006/relationships/tags" Target="../tags/tag472.xml"/><Relationship Id="rId6" Type="http://schemas.openxmlformats.org/officeDocument/2006/relationships/tags" Target="../tags/tag477.xml"/><Relationship Id="rId11" Type="http://schemas.openxmlformats.org/officeDocument/2006/relationships/tags" Target="../tags/tag482.xml"/><Relationship Id="rId24" Type="http://schemas.openxmlformats.org/officeDocument/2006/relationships/slideLayout" Target="../slideLayouts/slideLayout9.xml"/><Relationship Id="rId5" Type="http://schemas.openxmlformats.org/officeDocument/2006/relationships/tags" Target="../tags/tag476.xml"/><Relationship Id="rId15" Type="http://schemas.openxmlformats.org/officeDocument/2006/relationships/tags" Target="../tags/tag486.xml"/><Relationship Id="rId23" Type="http://schemas.openxmlformats.org/officeDocument/2006/relationships/tags" Target="../tags/tag494.xml"/><Relationship Id="rId10" Type="http://schemas.openxmlformats.org/officeDocument/2006/relationships/tags" Target="../tags/tag481.xml"/><Relationship Id="rId19" Type="http://schemas.openxmlformats.org/officeDocument/2006/relationships/tags" Target="../tags/tag490.xml"/><Relationship Id="rId4" Type="http://schemas.openxmlformats.org/officeDocument/2006/relationships/tags" Target="../tags/tag475.xml"/><Relationship Id="rId9" Type="http://schemas.openxmlformats.org/officeDocument/2006/relationships/tags" Target="../tags/tag480.xml"/><Relationship Id="rId14" Type="http://schemas.openxmlformats.org/officeDocument/2006/relationships/tags" Target="../tags/tag485.xml"/><Relationship Id="rId22" Type="http://schemas.openxmlformats.org/officeDocument/2006/relationships/tags" Target="../tags/tag49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95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tags" Target="../tags/tag68.xml"/><Relationship Id="rId18" Type="http://schemas.openxmlformats.org/officeDocument/2006/relationships/tags" Target="../tags/tag73.xml"/><Relationship Id="rId26" Type="http://schemas.openxmlformats.org/officeDocument/2006/relationships/tags" Target="../tags/tag81.xml"/><Relationship Id="rId3" Type="http://schemas.openxmlformats.org/officeDocument/2006/relationships/tags" Target="../tags/tag58.xml"/><Relationship Id="rId21" Type="http://schemas.openxmlformats.org/officeDocument/2006/relationships/tags" Target="../tags/tag76.xml"/><Relationship Id="rId34" Type="http://schemas.openxmlformats.org/officeDocument/2006/relationships/notesSlide" Target="../notesSlides/notesSlide8.xml"/><Relationship Id="rId7" Type="http://schemas.openxmlformats.org/officeDocument/2006/relationships/tags" Target="../tags/tag62.xml"/><Relationship Id="rId12" Type="http://schemas.openxmlformats.org/officeDocument/2006/relationships/tags" Target="../tags/tag67.xml"/><Relationship Id="rId17" Type="http://schemas.openxmlformats.org/officeDocument/2006/relationships/tags" Target="../tags/tag72.xml"/><Relationship Id="rId25" Type="http://schemas.openxmlformats.org/officeDocument/2006/relationships/tags" Target="../tags/tag80.xml"/><Relationship Id="rId33" Type="http://schemas.openxmlformats.org/officeDocument/2006/relationships/slideLayout" Target="../slideLayouts/slideLayout9.xml"/><Relationship Id="rId2" Type="http://schemas.openxmlformats.org/officeDocument/2006/relationships/tags" Target="../tags/tag57.xml"/><Relationship Id="rId16" Type="http://schemas.openxmlformats.org/officeDocument/2006/relationships/tags" Target="../tags/tag71.xml"/><Relationship Id="rId20" Type="http://schemas.openxmlformats.org/officeDocument/2006/relationships/tags" Target="../tags/tag75.xml"/><Relationship Id="rId29" Type="http://schemas.openxmlformats.org/officeDocument/2006/relationships/tags" Target="../tags/tag84.xml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11" Type="http://schemas.openxmlformats.org/officeDocument/2006/relationships/tags" Target="../tags/tag66.xml"/><Relationship Id="rId24" Type="http://schemas.openxmlformats.org/officeDocument/2006/relationships/tags" Target="../tags/tag79.xml"/><Relationship Id="rId32" Type="http://schemas.openxmlformats.org/officeDocument/2006/relationships/tags" Target="../tags/tag87.xml"/><Relationship Id="rId5" Type="http://schemas.openxmlformats.org/officeDocument/2006/relationships/tags" Target="../tags/tag60.xml"/><Relationship Id="rId15" Type="http://schemas.openxmlformats.org/officeDocument/2006/relationships/tags" Target="../tags/tag70.xml"/><Relationship Id="rId23" Type="http://schemas.openxmlformats.org/officeDocument/2006/relationships/tags" Target="../tags/tag78.xml"/><Relationship Id="rId28" Type="http://schemas.openxmlformats.org/officeDocument/2006/relationships/tags" Target="../tags/tag83.xml"/><Relationship Id="rId10" Type="http://schemas.openxmlformats.org/officeDocument/2006/relationships/tags" Target="../tags/tag65.xml"/><Relationship Id="rId19" Type="http://schemas.openxmlformats.org/officeDocument/2006/relationships/tags" Target="../tags/tag74.xml"/><Relationship Id="rId31" Type="http://schemas.openxmlformats.org/officeDocument/2006/relationships/tags" Target="../tags/tag86.xml"/><Relationship Id="rId4" Type="http://schemas.openxmlformats.org/officeDocument/2006/relationships/tags" Target="../tags/tag59.xml"/><Relationship Id="rId9" Type="http://schemas.openxmlformats.org/officeDocument/2006/relationships/tags" Target="../tags/tag64.xml"/><Relationship Id="rId14" Type="http://schemas.openxmlformats.org/officeDocument/2006/relationships/tags" Target="../tags/tag69.xml"/><Relationship Id="rId22" Type="http://schemas.openxmlformats.org/officeDocument/2006/relationships/tags" Target="../tags/tag77.xml"/><Relationship Id="rId27" Type="http://schemas.openxmlformats.org/officeDocument/2006/relationships/tags" Target="../tags/tag82.xml"/><Relationship Id="rId30" Type="http://schemas.openxmlformats.org/officeDocument/2006/relationships/tags" Target="../tags/tag85.xml"/><Relationship Id="rId8" Type="http://schemas.openxmlformats.org/officeDocument/2006/relationships/tags" Target="../tags/tag6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96.xml"/><Relationship Id="rId4" Type="http://schemas.openxmlformats.org/officeDocument/2006/relationships/image" Target="../media/image2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97.xml"/><Relationship Id="rId4" Type="http://schemas.openxmlformats.org/officeDocument/2006/relationships/image" Target="../media/image2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98.xml"/><Relationship Id="rId5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99.xml"/><Relationship Id="rId5" Type="http://schemas.openxmlformats.org/officeDocument/2006/relationships/image" Target="../media/image22.png"/><Relationship Id="rId4" Type="http://schemas.openxmlformats.org/officeDocument/2006/relationships/image" Target="../media/image27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500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5848839" y="3429000"/>
            <a:ext cx="57342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7200" b="1" noProof="0" dirty="0">
                <a:solidFill>
                  <a:srgbClr val="E43742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顺序结构编程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srgbClr val="E43742"/>
              </a:solidFill>
              <a:effectLst/>
              <a:uLnTx/>
              <a:uFillTx/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581A095-A5EA-45A0-866E-8298F7B1E622}"/>
              </a:ext>
            </a:extLst>
          </p:cNvPr>
          <p:cNvSpPr/>
          <p:nvPr/>
        </p:nvSpPr>
        <p:spPr>
          <a:xfrm>
            <a:off x="5956046" y="1207903"/>
            <a:ext cx="388279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zh-CN" altLang="en-US" sz="9600" b="1" dirty="0">
                <a:solidFill>
                  <a:srgbClr val="E5374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第</a:t>
            </a:r>
            <a:r>
              <a:rPr lang="zh-CN" altLang="en-US" sz="9600" b="1" dirty="0">
                <a:solidFill>
                  <a:srgbClr val="EAE27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三</a:t>
            </a:r>
            <a:r>
              <a:rPr lang="zh-CN" altLang="en-US" sz="9600" b="1" dirty="0">
                <a:solidFill>
                  <a:srgbClr val="2288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章</a:t>
            </a:r>
            <a:endParaRPr lang="en-US" altLang="zh-CN" sz="9600" b="1" dirty="0">
              <a:solidFill>
                <a:srgbClr val="2288A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994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586052" y="1326810"/>
            <a:ext cx="6900847" cy="4103709"/>
            <a:chOff x="4248150" y="2241551"/>
            <a:chExt cx="3630613" cy="3169708"/>
          </a:xfrm>
        </p:grpSpPr>
        <p:sp>
          <p:nvSpPr>
            <p:cNvPr id="2" name="MH_SubTitle_1"/>
            <p:cNvSpPr/>
            <p:nvPr>
              <p:custDataLst>
                <p:tags r:id="rId2"/>
              </p:custDataLst>
            </p:nvPr>
          </p:nvSpPr>
          <p:spPr>
            <a:xfrm>
              <a:off x="4248150" y="2241552"/>
              <a:ext cx="1098550" cy="10652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endParaRPr lang="zh-CN" alt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3" name="MH_SubTitle_2"/>
            <p:cNvSpPr/>
            <p:nvPr>
              <p:custDataLst>
                <p:tags r:id="rId3"/>
              </p:custDataLst>
            </p:nvPr>
          </p:nvSpPr>
          <p:spPr>
            <a:xfrm>
              <a:off x="5538788" y="2241551"/>
              <a:ext cx="1098550" cy="10652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endParaRPr lang="zh-CN" alt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4" name="MH_SubTitle_3"/>
            <p:cNvSpPr/>
            <p:nvPr>
              <p:custDataLst>
                <p:tags r:id="rId4"/>
              </p:custDataLst>
            </p:nvPr>
          </p:nvSpPr>
          <p:spPr>
            <a:xfrm>
              <a:off x="6780213" y="2257426"/>
              <a:ext cx="1098550" cy="106521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endParaRPr lang="zh-CN" altLang="en-US" sz="2000" dirty="0">
                <a:solidFill>
                  <a:srgbClr val="FFFFFF"/>
                </a:solidFill>
              </a:endParaRPr>
            </a:p>
          </p:txBody>
        </p:sp>
        <p:cxnSp>
          <p:nvCxnSpPr>
            <p:cNvPr id="14" name="MH_Other_1"/>
            <p:cNvCxnSpPr>
              <a:cxnSpLocks/>
            </p:cNvCxnSpPr>
            <p:nvPr>
              <p:custDataLst>
                <p:tags r:id="rId5"/>
              </p:custDataLst>
            </p:nvPr>
          </p:nvCxnSpPr>
          <p:spPr>
            <a:xfrm rot="16200000" flipH="1">
              <a:off x="4677569" y="3426619"/>
              <a:ext cx="1149350" cy="909638"/>
            </a:xfrm>
            <a:prstGeom prst="bentConnector3">
              <a:avLst/>
            </a:prstGeom>
            <a:ln w="38100">
              <a:solidFill>
                <a:srgbClr val="C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MH_Other_2"/>
            <p:cNvCxnSpPr/>
            <p:nvPr>
              <p:custDataLst>
                <p:tags r:id="rId6"/>
              </p:custDataLst>
            </p:nvPr>
          </p:nvCxnSpPr>
          <p:spPr>
            <a:xfrm rot="5400000">
              <a:off x="6262689" y="3463926"/>
              <a:ext cx="1150937" cy="836613"/>
            </a:xfrm>
            <a:prstGeom prst="bentConnector3">
              <a:avLst/>
            </a:prstGeom>
            <a:ln w="38100">
              <a:solidFill>
                <a:srgbClr val="C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MH_Other_3"/>
            <p:cNvCxnSpPr>
              <a:cxnSpLocks/>
            </p:cNvCxnSpPr>
            <p:nvPr>
              <p:custDataLst>
                <p:tags r:id="rId7"/>
              </p:custDataLst>
            </p:nvPr>
          </p:nvCxnSpPr>
          <p:spPr>
            <a:xfrm>
              <a:off x="6088064" y="3306763"/>
              <a:ext cx="7937" cy="1149350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MH_Title_1"/>
            <p:cNvSpPr/>
            <p:nvPr>
              <p:custDataLst>
                <p:tags r:id="rId8"/>
              </p:custDataLst>
            </p:nvPr>
          </p:nvSpPr>
          <p:spPr>
            <a:xfrm>
              <a:off x="4691063" y="4456114"/>
              <a:ext cx="2781300" cy="955145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>
              <a:normAutofit/>
            </a:bodyPr>
            <a:lstStyle/>
            <a:p>
              <a:pPr algn="ctr">
                <a:defRPr/>
              </a:pPr>
              <a:endParaRPr lang="zh-CN" altLang="en-US" sz="15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4665823" y="4442485"/>
            <a:ext cx="2902225" cy="70076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b="1" dirty="0">
                <a:solidFill>
                  <a:srgbClr val="002060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变量的使用</a:t>
            </a:r>
          </a:p>
        </p:txBody>
      </p:sp>
      <p:sp>
        <p:nvSpPr>
          <p:cNvPr id="22" name="矩形 21"/>
          <p:cNvSpPr/>
          <p:nvPr/>
        </p:nvSpPr>
        <p:spPr>
          <a:xfrm>
            <a:off x="3174745" y="1533604"/>
            <a:ext cx="956069" cy="94115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b="1" dirty="0">
                <a:solidFill>
                  <a:srgbClr val="002060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变量定义</a:t>
            </a:r>
          </a:p>
        </p:txBody>
      </p:sp>
      <p:sp>
        <p:nvSpPr>
          <p:cNvPr id="23" name="矩形 22"/>
          <p:cNvSpPr/>
          <p:nvPr/>
        </p:nvSpPr>
        <p:spPr>
          <a:xfrm>
            <a:off x="5617965" y="1533604"/>
            <a:ext cx="956069" cy="94115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b="1" dirty="0">
                <a:solidFill>
                  <a:srgbClr val="002060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变量赋值</a:t>
            </a:r>
          </a:p>
        </p:txBody>
      </p:sp>
      <p:sp>
        <p:nvSpPr>
          <p:cNvPr id="24" name="矩形 23"/>
          <p:cNvSpPr/>
          <p:nvPr/>
        </p:nvSpPr>
        <p:spPr>
          <a:xfrm>
            <a:off x="7837219" y="1533604"/>
            <a:ext cx="956069" cy="94115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b="1" dirty="0">
                <a:solidFill>
                  <a:srgbClr val="002060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变量取值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929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99593" y="198120"/>
            <a:ext cx="10126591" cy="5834380"/>
            <a:chOff x="3154364" y="2769507"/>
            <a:chExt cx="2949575" cy="2182058"/>
          </a:xfrm>
        </p:grpSpPr>
        <p:sp>
          <p:nvSpPr>
            <p:cNvPr id="16" name="MH_SubTitle_1"/>
            <p:cNvSpPr/>
            <p:nvPr>
              <p:custDataLst>
                <p:tags r:id="rId2"/>
              </p:custDataLst>
            </p:nvPr>
          </p:nvSpPr>
          <p:spPr>
            <a:xfrm>
              <a:off x="3154364" y="2769507"/>
              <a:ext cx="2949575" cy="224541"/>
            </a:xfrm>
            <a:prstGeom prst="roundRect">
              <a:avLst>
                <a:gd name="adj" fmla="val 50000"/>
              </a:avLst>
            </a:prstGeom>
            <a:solidFill>
              <a:srgbClr val="FF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srgbClr val="EAE27F"/>
                </a:solidFill>
              </a:endParaRPr>
            </a:p>
          </p:txBody>
        </p:sp>
        <p:sp>
          <p:nvSpPr>
            <p:cNvPr id="23" name="MH_Text_1"/>
            <p:cNvSpPr/>
            <p:nvPr>
              <p:custDataLst>
                <p:tags r:id="rId3"/>
              </p:custDataLst>
            </p:nvPr>
          </p:nvSpPr>
          <p:spPr>
            <a:xfrm>
              <a:off x="3208920" y="3114989"/>
              <a:ext cx="2840741" cy="1836576"/>
            </a:xfrm>
            <a:prstGeom prst="rect">
              <a:avLst/>
            </a:prstGeom>
            <a:solidFill>
              <a:srgbClr val="FFFFFF"/>
            </a:solidFill>
            <a:ln w="127000">
              <a:solidFill>
                <a:srgbClr val="FF99C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90000" rIns="180000" bIns="90000" anchor="ctr">
              <a:normAutofit/>
            </a:bodyPr>
            <a:lstStyle/>
            <a:p>
              <a:pPr algn="just">
                <a:lnSpc>
                  <a:spcPct val="130000"/>
                </a:lnSpc>
                <a:spcBef>
                  <a:spcPts val="1200"/>
                </a:spcBef>
                <a:defRPr/>
              </a:pPr>
              <a:endParaRPr lang="zh-CN" altLang="en-US" sz="1600" kern="0" dirty="0">
                <a:solidFill>
                  <a:srgbClr val="3A3A3A"/>
                </a:solidFill>
              </a:endParaRPr>
            </a:p>
          </p:txBody>
        </p:sp>
        <p:sp>
          <p:nvSpPr>
            <p:cNvPr id="27" name="MH_Other_1"/>
            <p:cNvSpPr/>
            <p:nvPr>
              <p:custDataLst>
                <p:tags r:id="rId4"/>
              </p:custDataLst>
            </p:nvPr>
          </p:nvSpPr>
          <p:spPr>
            <a:xfrm rot="4460462">
              <a:off x="3351213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28" name="MH_Other_2"/>
            <p:cNvSpPr/>
            <p:nvPr>
              <p:custDataLst>
                <p:tags r:id="rId5"/>
              </p:custDataLst>
            </p:nvPr>
          </p:nvSpPr>
          <p:spPr>
            <a:xfrm rot="4460462">
              <a:off x="3348038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0" name="MH_Other_3"/>
            <p:cNvSpPr/>
            <p:nvPr>
              <p:custDataLst>
                <p:tags r:id="rId6"/>
              </p:custDataLst>
            </p:nvPr>
          </p:nvSpPr>
          <p:spPr>
            <a:xfrm rot="5441149">
              <a:off x="3369997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1" name="MH_Other_4"/>
            <p:cNvSpPr/>
            <p:nvPr>
              <p:custDataLst>
                <p:tags r:id="rId7"/>
              </p:custDataLst>
            </p:nvPr>
          </p:nvSpPr>
          <p:spPr>
            <a:xfrm rot="5441149">
              <a:off x="3368940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2" name="MH_Other_5"/>
            <p:cNvSpPr/>
            <p:nvPr>
              <p:custDataLst>
                <p:tags r:id="rId8"/>
              </p:custDataLst>
            </p:nvPr>
          </p:nvSpPr>
          <p:spPr>
            <a:xfrm rot="5441149">
              <a:off x="3283744" y="2983706"/>
              <a:ext cx="215900" cy="46038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5" name="MH_Other_6"/>
            <p:cNvSpPr/>
            <p:nvPr>
              <p:custDataLst>
                <p:tags r:id="rId9"/>
              </p:custDataLst>
            </p:nvPr>
          </p:nvSpPr>
          <p:spPr>
            <a:xfrm rot="4460462">
              <a:off x="3462338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6" name="MH_Other_7"/>
            <p:cNvSpPr/>
            <p:nvPr>
              <p:custDataLst>
                <p:tags r:id="rId10"/>
              </p:custDataLst>
            </p:nvPr>
          </p:nvSpPr>
          <p:spPr>
            <a:xfrm rot="4460462">
              <a:off x="3457575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8" name="MH_Other_8"/>
            <p:cNvSpPr/>
            <p:nvPr>
              <p:custDataLst>
                <p:tags r:id="rId11"/>
              </p:custDataLst>
            </p:nvPr>
          </p:nvSpPr>
          <p:spPr>
            <a:xfrm rot="5441149">
              <a:off x="3480462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9" name="MH_Other_9"/>
            <p:cNvSpPr/>
            <p:nvPr>
              <p:custDataLst>
                <p:tags r:id="rId12"/>
              </p:custDataLst>
            </p:nvPr>
          </p:nvSpPr>
          <p:spPr>
            <a:xfrm rot="5441149">
              <a:off x="3479405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0" name="MH_Other_10"/>
            <p:cNvSpPr/>
            <p:nvPr>
              <p:custDataLst>
                <p:tags r:id="rId13"/>
              </p:custDataLst>
            </p:nvPr>
          </p:nvSpPr>
          <p:spPr>
            <a:xfrm rot="5441149">
              <a:off x="3394076" y="2982913"/>
              <a:ext cx="215900" cy="47625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2" name="MH_Other_11"/>
            <p:cNvSpPr/>
            <p:nvPr>
              <p:custDataLst>
                <p:tags r:id="rId14"/>
              </p:custDataLst>
            </p:nvPr>
          </p:nvSpPr>
          <p:spPr>
            <a:xfrm rot="4460462">
              <a:off x="5686425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3" name="MH_Other_12"/>
            <p:cNvSpPr/>
            <p:nvPr>
              <p:custDataLst>
                <p:tags r:id="rId15"/>
              </p:custDataLst>
            </p:nvPr>
          </p:nvSpPr>
          <p:spPr>
            <a:xfrm rot="4460462">
              <a:off x="5683250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5" name="MH_Other_13"/>
            <p:cNvSpPr/>
            <p:nvPr>
              <p:custDataLst>
                <p:tags r:id="rId16"/>
              </p:custDataLst>
            </p:nvPr>
          </p:nvSpPr>
          <p:spPr>
            <a:xfrm rot="5441149">
              <a:off x="5705489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6" name="MH_Other_14"/>
            <p:cNvSpPr/>
            <p:nvPr>
              <p:custDataLst>
                <p:tags r:id="rId17"/>
              </p:custDataLst>
            </p:nvPr>
          </p:nvSpPr>
          <p:spPr>
            <a:xfrm rot="5441149">
              <a:off x="5704432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7" name="MH_Other_15"/>
            <p:cNvSpPr/>
            <p:nvPr>
              <p:custDataLst>
                <p:tags r:id="rId18"/>
              </p:custDataLst>
            </p:nvPr>
          </p:nvSpPr>
          <p:spPr>
            <a:xfrm rot="5441149">
              <a:off x="5619751" y="2982913"/>
              <a:ext cx="215900" cy="47625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9" name="MH_Other_16"/>
            <p:cNvSpPr/>
            <p:nvPr>
              <p:custDataLst>
                <p:tags r:id="rId19"/>
              </p:custDataLst>
            </p:nvPr>
          </p:nvSpPr>
          <p:spPr>
            <a:xfrm rot="4460462">
              <a:off x="5797550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0" name="MH_Other_17"/>
            <p:cNvSpPr/>
            <p:nvPr>
              <p:custDataLst>
                <p:tags r:id="rId20"/>
              </p:custDataLst>
            </p:nvPr>
          </p:nvSpPr>
          <p:spPr>
            <a:xfrm rot="4460462">
              <a:off x="5792788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2" name="MH_Other_18"/>
            <p:cNvSpPr/>
            <p:nvPr>
              <p:custDataLst>
                <p:tags r:id="rId21"/>
              </p:custDataLst>
            </p:nvPr>
          </p:nvSpPr>
          <p:spPr>
            <a:xfrm rot="5441149">
              <a:off x="5815954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3" name="MH_Other_19"/>
            <p:cNvSpPr/>
            <p:nvPr>
              <p:custDataLst>
                <p:tags r:id="rId22"/>
              </p:custDataLst>
            </p:nvPr>
          </p:nvSpPr>
          <p:spPr>
            <a:xfrm rot="5441149">
              <a:off x="5814897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4" name="MH_Other_20"/>
            <p:cNvSpPr/>
            <p:nvPr>
              <p:custDataLst>
                <p:tags r:id="rId23"/>
              </p:custDataLst>
            </p:nvPr>
          </p:nvSpPr>
          <p:spPr>
            <a:xfrm rot="5441149">
              <a:off x="5730082" y="2983707"/>
              <a:ext cx="215900" cy="46037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</p:grpSp>
      <p:sp>
        <p:nvSpPr>
          <p:cNvPr id="51" name="文本框 50"/>
          <p:cNvSpPr txBox="1"/>
          <p:nvPr/>
        </p:nvSpPr>
        <p:spPr>
          <a:xfrm>
            <a:off x="4844773" y="24261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02060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变量的定义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24EF3CC-174C-48BF-87B1-25AEE04644AF}"/>
              </a:ext>
            </a:extLst>
          </p:cNvPr>
          <p:cNvSpPr/>
          <p:nvPr/>
        </p:nvSpPr>
        <p:spPr>
          <a:xfrm>
            <a:off x="1462748" y="1402135"/>
            <a:ext cx="9226567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zh-CN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</a:t>
            </a:r>
            <a:r>
              <a:rPr lang="zh-CN" altLang="zh-CN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变量类型</a:t>
            </a:r>
            <a:r>
              <a:rPr lang="en-US" altLang="zh-CN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</a:t>
            </a:r>
            <a:r>
              <a:rPr lang="zh-CN" altLang="zh-CN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变量名称</a:t>
            </a:r>
            <a:r>
              <a:rPr lang="en-US" altLang="zh-CN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+;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zh-CN" altLang="en-US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例</a:t>
            </a:r>
            <a:r>
              <a:rPr lang="en-US" altLang="zh-CN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:</a:t>
            </a:r>
            <a:r>
              <a:rPr lang="zh-CN" altLang="en-US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 </a:t>
            </a:r>
            <a:r>
              <a:rPr lang="en-US" altLang="zh-CN" sz="36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int</a:t>
            </a:r>
            <a:r>
              <a:rPr lang="en-US" altLang="zh-CN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        </a:t>
            </a:r>
            <a:r>
              <a:rPr lang="en-US" altLang="zh-CN" sz="36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num</a:t>
            </a:r>
            <a:r>
              <a:rPr lang="en-US" altLang="zh-CN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;   //</a:t>
            </a:r>
            <a:r>
              <a:rPr lang="zh-CN" altLang="en-US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定义整型变量</a:t>
            </a:r>
            <a:r>
              <a:rPr lang="en-US" altLang="zh-CN" sz="36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num</a:t>
            </a:r>
            <a:endParaRPr lang="en-US" altLang="zh-CN" sz="36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  float          score;  </a:t>
            </a:r>
          </a:p>
          <a:p>
            <a:pPr lvl="1">
              <a:lnSpc>
                <a:spcPct val="150000"/>
              </a:lnSpc>
            </a:pPr>
            <a:r>
              <a:rPr lang="en-US" altLang="zh-CN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                   //</a:t>
            </a:r>
            <a:r>
              <a:rPr lang="zh-CN" altLang="en-US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定义单精度型变量</a:t>
            </a:r>
            <a:r>
              <a:rPr lang="en-US" altLang="zh-CN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score</a:t>
            </a:r>
          </a:p>
          <a:p>
            <a:pPr lvl="1">
              <a:lnSpc>
                <a:spcPct val="150000"/>
              </a:lnSpc>
            </a:pPr>
            <a:r>
              <a:rPr lang="en-US" altLang="zh-CN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  char          sex;   //</a:t>
            </a:r>
            <a:r>
              <a:rPr lang="zh-CN" altLang="en-US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定义字符型变量</a:t>
            </a:r>
            <a:r>
              <a:rPr lang="en-US" altLang="zh-CN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sex</a:t>
            </a:r>
            <a:endParaRPr lang="zh-CN" altLang="en-US" sz="36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834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99593" y="198120"/>
            <a:ext cx="10126591" cy="5834380"/>
            <a:chOff x="3154364" y="2769507"/>
            <a:chExt cx="2949575" cy="2182058"/>
          </a:xfrm>
        </p:grpSpPr>
        <p:sp>
          <p:nvSpPr>
            <p:cNvPr id="16" name="MH_SubTitle_1"/>
            <p:cNvSpPr/>
            <p:nvPr>
              <p:custDataLst>
                <p:tags r:id="rId2"/>
              </p:custDataLst>
            </p:nvPr>
          </p:nvSpPr>
          <p:spPr>
            <a:xfrm>
              <a:off x="3154364" y="2769507"/>
              <a:ext cx="2949575" cy="224541"/>
            </a:xfrm>
            <a:prstGeom prst="roundRect">
              <a:avLst>
                <a:gd name="adj" fmla="val 50000"/>
              </a:avLst>
            </a:prstGeom>
            <a:solidFill>
              <a:srgbClr val="FF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srgbClr val="EAE27F"/>
                </a:solidFill>
              </a:endParaRPr>
            </a:p>
          </p:txBody>
        </p:sp>
        <p:sp>
          <p:nvSpPr>
            <p:cNvPr id="23" name="MH_Text_1"/>
            <p:cNvSpPr/>
            <p:nvPr>
              <p:custDataLst>
                <p:tags r:id="rId3"/>
              </p:custDataLst>
            </p:nvPr>
          </p:nvSpPr>
          <p:spPr>
            <a:xfrm>
              <a:off x="3208920" y="3114989"/>
              <a:ext cx="2840741" cy="1836576"/>
            </a:xfrm>
            <a:prstGeom prst="rect">
              <a:avLst/>
            </a:prstGeom>
            <a:solidFill>
              <a:srgbClr val="FFFFFF"/>
            </a:solidFill>
            <a:ln w="127000">
              <a:solidFill>
                <a:srgbClr val="FF99C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90000" rIns="180000" bIns="90000" anchor="ctr">
              <a:normAutofit/>
            </a:bodyPr>
            <a:lstStyle/>
            <a:p>
              <a:pPr algn="just">
                <a:lnSpc>
                  <a:spcPct val="130000"/>
                </a:lnSpc>
                <a:spcBef>
                  <a:spcPts val="1200"/>
                </a:spcBef>
                <a:defRPr/>
              </a:pPr>
              <a:endParaRPr lang="zh-CN" altLang="en-US" sz="1600" kern="0" dirty="0">
                <a:solidFill>
                  <a:srgbClr val="3A3A3A"/>
                </a:solidFill>
              </a:endParaRPr>
            </a:p>
          </p:txBody>
        </p:sp>
        <p:sp>
          <p:nvSpPr>
            <p:cNvPr id="27" name="MH_Other_1"/>
            <p:cNvSpPr/>
            <p:nvPr>
              <p:custDataLst>
                <p:tags r:id="rId4"/>
              </p:custDataLst>
            </p:nvPr>
          </p:nvSpPr>
          <p:spPr>
            <a:xfrm rot="4460462">
              <a:off x="3351213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28" name="MH_Other_2"/>
            <p:cNvSpPr/>
            <p:nvPr>
              <p:custDataLst>
                <p:tags r:id="rId5"/>
              </p:custDataLst>
            </p:nvPr>
          </p:nvSpPr>
          <p:spPr>
            <a:xfrm rot="4460462">
              <a:off x="3348038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0" name="MH_Other_3"/>
            <p:cNvSpPr/>
            <p:nvPr>
              <p:custDataLst>
                <p:tags r:id="rId6"/>
              </p:custDataLst>
            </p:nvPr>
          </p:nvSpPr>
          <p:spPr>
            <a:xfrm rot="5441149">
              <a:off x="3369997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1" name="MH_Other_4"/>
            <p:cNvSpPr/>
            <p:nvPr>
              <p:custDataLst>
                <p:tags r:id="rId7"/>
              </p:custDataLst>
            </p:nvPr>
          </p:nvSpPr>
          <p:spPr>
            <a:xfrm rot="5441149">
              <a:off x="3368940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2" name="MH_Other_5"/>
            <p:cNvSpPr/>
            <p:nvPr>
              <p:custDataLst>
                <p:tags r:id="rId8"/>
              </p:custDataLst>
            </p:nvPr>
          </p:nvSpPr>
          <p:spPr>
            <a:xfrm rot="5441149">
              <a:off x="3283744" y="2983706"/>
              <a:ext cx="215900" cy="46038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5" name="MH_Other_6"/>
            <p:cNvSpPr/>
            <p:nvPr>
              <p:custDataLst>
                <p:tags r:id="rId9"/>
              </p:custDataLst>
            </p:nvPr>
          </p:nvSpPr>
          <p:spPr>
            <a:xfrm rot="4460462">
              <a:off x="3462338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6" name="MH_Other_7"/>
            <p:cNvSpPr/>
            <p:nvPr>
              <p:custDataLst>
                <p:tags r:id="rId10"/>
              </p:custDataLst>
            </p:nvPr>
          </p:nvSpPr>
          <p:spPr>
            <a:xfrm rot="4460462">
              <a:off x="3457575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8" name="MH_Other_8"/>
            <p:cNvSpPr/>
            <p:nvPr>
              <p:custDataLst>
                <p:tags r:id="rId11"/>
              </p:custDataLst>
            </p:nvPr>
          </p:nvSpPr>
          <p:spPr>
            <a:xfrm rot="5441149">
              <a:off x="3480462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9" name="MH_Other_9"/>
            <p:cNvSpPr/>
            <p:nvPr>
              <p:custDataLst>
                <p:tags r:id="rId12"/>
              </p:custDataLst>
            </p:nvPr>
          </p:nvSpPr>
          <p:spPr>
            <a:xfrm rot="5441149">
              <a:off x="3479405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0" name="MH_Other_10"/>
            <p:cNvSpPr/>
            <p:nvPr>
              <p:custDataLst>
                <p:tags r:id="rId13"/>
              </p:custDataLst>
            </p:nvPr>
          </p:nvSpPr>
          <p:spPr>
            <a:xfrm rot="5441149">
              <a:off x="3394076" y="2982913"/>
              <a:ext cx="215900" cy="47625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2" name="MH_Other_11"/>
            <p:cNvSpPr/>
            <p:nvPr>
              <p:custDataLst>
                <p:tags r:id="rId14"/>
              </p:custDataLst>
            </p:nvPr>
          </p:nvSpPr>
          <p:spPr>
            <a:xfrm rot="4460462">
              <a:off x="5686425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3" name="MH_Other_12"/>
            <p:cNvSpPr/>
            <p:nvPr>
              <p:custDataLst>
                <p:tags r:id="rId15"/>
              </p:custDataLst>
            </p:nvPr>
          </p:nvSpPr>
          <p:spPr>
            <a:xfrm rot="4460462">
              <a:off x="5683250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5" name="MH_Other_13"/>
            <p:cNvSpPr/>
            <p:nvPr>
              <p:custDataLst>
                <p:tags r:id="rId16"/>
              </p:custDataLst>
            </p:nvPr>
          </p:nvSpPr>
          <p:spPr>
            <a:xfrm rot="5441149">
              <a:off x="5705489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6" name="MH_Other_14"/>
            <p:cNvSpPr/>
            <p:nvPr>
              <p:custDataLst>
                <p:tags r:id="rId17"/>
              </p:custDataLst>
            </p:nvPr>
          </p:nvSpPr>
          <p:spPr>
            <a:xfrm rot="5441149">
              <a:off x="5704432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7" name="MH_Other_15"/>
            <p:cNvSpPr/>
            <p:nvPr>
              <p:custDataLst>
                <p:tags r:id="rId18"/>
              </p:custDataLst>
            </p:nvPr>
          </p:nvSpPr>
          <p:spPr>
            <a:xfrm rot="5441149">
              <a:off x="5619751" y="2982913"/>
              <a:ext cx="215900" cy="47625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9" name="MH_Other_16"/>
            <p:cNvSpPr/>
            <p:nvPr>
              <p:custDataLst>
                <p:tags r:id="rId19"/>
              </p:custDataLst>
            </p:nvPr>
          </p:nvSpPr>
          <p:spPr>
            <a:xfrm rot="4460462">
              <a:off x="5797550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0" name="MH_Other_17"/>
            <p:cNvSpPr/>
            <p:nvPr>
              <p:custDataLst>
                <p:tags r:id="rId20"/>
              </p:custDataLst>
            </p:nvPr>
          </p:nvSpPr>
          <p:spPr>
            <a:xfrm rot="4460462">
              <a:off x="5792788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2" name="MH_Other_18"/>
            <p:cNvSpPr/>
            <p:nvPr>
              <p:custDataLst>
                <p:tags r:id="rId21"/>
              </p:custDataLst>
            </p:nvPr>
          </p:nvSpPr>
          <p:spPr>
            <a:xfrm rot="5441149">
              <a:off x="5815954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3" name="MH_Other_19"/>
            <p:cNvSpPr/>
            <p:nvPr>
              <p:custDataLst>
                <p:tags r:id="rId22"/>
              </p:custDataLst>
            </p:nvPr>
          </p:nvSpPr>
          <p:spPr>
            <a:xfrm rot="5441149">
              <a:off x="5814897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4" name="MH_Other_20"/>
            <p:cNvSpPr/>
            <p:nvPr>
              <p:custDataLst>
                <p:tags r:id="rId23"/>
              </p:custDataLst>
            </p:nvPr>
          </p:nvSpPr>
          <p:spPr>
            <a:xfrm rot="5441149">
              <a:off x="5730082" y="2983707"/>
              <a:ext cx="215900" cy="46037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</p:grpSp>
      <p:sp>
        <p:nvSpPr>
          <p:cNvPr id="51" name="文本框 50"/>
          <p:cNvSpPr txBox="1"/>
          <p:nvPr/>
        </p:nvSpPr>
        <p:spPr>
          <a:xfrm>
            <a:off x="4844773" y="24261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02060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变量的赋值</a:t>
            </a:r>
          </a:p>
        </p:txBody>
      </p:sp>
      <p:sp>
        <p:nvSpPr>
          <p:cNvPr id="29" name="内容占位符 2">
            <a:extLst>
              <a:ext uri="{FF2B5EF4-FFF2-40B4-BE49-F238E27FC236}">
                <a16:creationId xmlns:a16="http://schemas.microsoft.com/office/drawing/2014/main" id="{E64D8693-B6DE-45E2-9B0E-807382B9D3D8}"/>
              </a:ext>
            </a:extLst>
          </p:cNvPr>
          <p:cNvSpPr txBox="1">
            <a:spLocks/>
          </p:cNvSpPr>
          <p:nvPr/>
        </p:nvSpPr>
        <p:spPr>
          <a:xfrm>
            <a:off x="1524001" y="1384300"/>
            <a:ext cx="9004300" cy="4419600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74320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733"/>
              </a:lnSpc>
              <a:spcBef>
                <a:spcPts val="800"/>
              </a:spcBef>
            </a:pP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1) 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使用</a:t>
            </a:r>
            <a:r>
              <a:rPr lang="zh-CN" altLang="zh-CN" sz="3200" dirty="0">
                <a:latin typeface="Times New Roman" pitchFamily="18" charset="0"/>
                <a:cs typeface="Times New Roman" pitchFamily="18" charset="0"/>
              </a:rPr>
              <a:t>赋值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运算符</a:t>
            </a:r>
            <a:r>
              <a:rPr lang="zh-CN" altLang="zh-CN" sz="3200" dirty="0">
                <a:latin typeface="Times New Roman" pitchFamily="18" charset="0"/>
                <a:cs typeface="Times New Roman" pitchFamily="18" charset="0"/>
              </a:rPr>
              <a:t> “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zh-CN" altLang="zh-CN" sz="3200" dirty="0">
                <a:latin typeface="Times New Roman" pitchFamily="18" charset="0"/>
                <a:cs typeface="Times New Roman" pitchFamily="18" charset="0"/>
              </a:rPr>
              <a:t>”</a:t>
            </a:r>
            <a:endParaRPr lang="en-US" altLang="zh-CN" sz="3200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ts val="3733"/>
              </a:lnSpc>
            </a:pP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例：</a:t>
            </a:r>
            <a:r>
              <a:rPr lang="en-US" altLang="zh-CN" sz="3200" dirty="0" err="1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err="1">
                <a:latin typeface="Times New Roman" pitchFamily="18" charset="0"/>
                <a:cs typeface="Times New Roman" pitchFamily="18" charset="0"/>
              </a:rPr>
              <a:t>num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；</a:t>
            </a:r>
            <a:endParaRPr lang="en-US" altLang="zh-CN" sz="3200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ts val="3733"/>
              </a:lnSpc>
            </a:pP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3200" dirty="0" err="1">
                <a:latin typeface="Times New Roman" pitchFamily="18" charset="0"/>
                <a:cs typeface="Times New Roman" pitchFamily="18" charset="0"/>
              </a:rPr>
              <a:t>num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= 10</a:t>
            </a:r>
            <a:r>
              <a:rPr lang="zh-CN" altLang="zh-CN" sz="3200" dirty="0">
                <a:latin typeface="Times New Roman" pitchFamily="18" charset="0"/>
                <a:cs typeface="Times New Roman" pitchFamily="18" charset="0"/>
              </a:rPr>
              <a:t>；</a:t>
            </a:r>
            <a:endParaRPr lang="en-US" altLang="zh-CN" sz="3200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ts val="3733"/>
              </a:lnSpc>
            </a:pP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或：</a:t>
            </a:r>
            <a:r>
              <a:rPr lang="en-US" altLang="zh-CN" sz="3200" dirty="0" err="1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err="1">
                <a:latin typeface="Times New Roman" pitchFamily="18" charset="0"/>
                <a:cs typeface="Times New Roman" pitchFamily="18" charset="0"/>
              </a:rPr>
              <a:t>num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= 10; //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变量初始化</a:t>
            </a:r>
            <a:endParaRPr lang="en-US" altLang="zh-CN" sz="3200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altLang="zh-CN" sz="3200" dirty="0">
              <a:latin typeface="Times New Roman" pitchFamily="18" charset="0"/>
              <a:cs typeface="Times New Roman" pitchFamily="18" charset="0"/>
            </a:endParaRPr>
          </a:p>
          <a:p>
            <a:pPr marL="0" lvl="1" indent="0">
              <a:lnSpc>
                <a:spcPts val="3733"/>
              </a:lnSpc>
              <a:buNone/>
            </a:pP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2) 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通过输入函数进行赋值</a:t>
            </a:r>
          </a:p>
          <a:p>
            <a:pPr marL="0" lvl="1" indent="0">
              <a:lnSpc>
                <a:spcPts val="3733"/>
              </a:lnSpc>
              <a:buNone/>
            </a:pP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      例：</a:t>
            </a:r>
            <a:r>
              <a:rPr lang="en-US" altLang="zh-CN" sz="3200" dirty="0" err="1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err="1">
                <a:latin typeface="Times New Roman" pitchFamily="18" charset="0"/>
                <a:cs typeface="Times New Roman" pitchFamily="18" charset="0"/>
              </a:rPr>
              <a:t>num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；</a:t>
            </a:r>
            <a:endParaRPr lang="en-US" altLang="zh-CN" sz="3200" dirty="0">
              <a:latin typeface="Times New Roman" pitchFamily="18" charset="0"/>
              <a:cs typeface="Times New Roman" pitchFamily="18" charset="0"/>
            </a:endParaRPr>
          </a:p>
          <a:p>
            <a:pPr marL="0" lvl="1" indent="0">
              <a:lnSpc>
                <a:spcPts val="3733"/>
              </a:lnSpc>
              <a:buNone/>
            </a:pP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             </a:t>
            </a:r>
            <a:r>
              <a:rPr lang="en-US" altLang="zh-CN" sz="3200" dirty="0" err="1">
                <a:latin typeface="Times New Roman" pitchFamily="18" charset="0"/>
                <a:cs typeface="Times New Roman" pitchFamily="18" charset="0"/>
              </a:rPr>
              <a:t>scanf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("%d",&amp;</a:t>
            </a:r>
            <a:r>
              <a:rPr lang="en-US" altLang="zh-CN" sz="3200" dirty="0" err="1">
                <a:latin typeface="Times New Roman" pitchFamily="18" charset="0"/>
                <a:cs typeface="Times New Roman" pitchFamily="18" charset="0"/>
              </a:rPr>
              <a:t>num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);</a:t>
            </a:r>
          </a:p>
          <a:p>
            <a:pPr lvl="1"/>
            <a:endParaRPr lang="en-US" altLang="zh-CN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908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99593" y="198120"/>
            <a:ext cx="10126591" cy="6250248"/>
            <a:chOff x="3154364" y="2769507"/>
            <a:chExt cx="2949575" cy="2182058"/>
          </a:xfrm>
        </p:grpSpPr>
        <p:sp>
          <p:nvSpPr>
            <p:cNvPr id="16" name="MH_SubTitle_1"/>
            <p:cNvSpPr/>
            <p:nvPr>
              <p:custDataLst>
                <p:tags r:id="rId2"/>
              </p:custDataLst>
            </p:nvPr>
          </p:nvSpPr>
          <p:spPr>
            <a:xfrm>
              <a:off x="3154364" y="2769507"/>
              <a:ext cx="2949575" cy="224541"/>
            </a:xfrm>
            <a:prstGeom prst="roundRect">
              <a:avLst>
                <a:gd name="adj" fmla="val 50000"/>
              </a:avLst>
            </a:prstGeom>
            <a:solidFill>
              <a:srgbClr val="FF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srgbClr val="EAE27F"/>
                </a:solidFill>
              </a:endParaRPr>
            </a:p>
          </p:txBody>
        </p:sp>
        <p:sp>
          <p:nvSpPr>
            <p:cNvPr id="23" name="MH_Text_1"/>
            <p:cNvSpPr/>
            <p:nvPr>
              <p:custDataLst>
                <p:tags r:id="rId3"/>
              </p:custDataLst>
            </p:nvPr>
          </p:nvSpPr>
          <p:spPr>
            <a:xfrm>
              <a:off x="3208920" y="3114989"/>
              <a:ext cx="2840741" cy="1836576"/>
            </a:xfrm>
            <a:prstGeom prst="rect">
              <a:avLst/>
            </a:prstGeom>
            <a:solidFill>
              <a:srgbClr val="FFFFFF"/>
            </a:solidFill>
            <a:ln w="127000">
              <a:solidFill>
                <a:srgbClr val="FF99C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90000" rIns="180000" bIns="90000" anchor="ctr">
              <a:normAutofit/>
            </a:bodyPr>
            <a:lstStyle/>
            <a:p>
              <a:pPr algn="just">
                <a:lnSpc>
                  <a:spcPct val="130000"/>
                </a:lnSpc>
                <a:spcBef>
                  <a:spcPts val="1200"/>
                </a:spcBef>
                <a:defRPr/>
              </a:pPr>
              <a:endParaRPr lang="zh-CN" altLang="en-US" sz="1600" kern="0" dirty="0">
                <a:solidFill>
                  <a:srgbClr val="3A3A3A"/>
                </a:solidFill>
              </a:endParaRPr>
            </a:p>
          </p:txBody>
        </p:sp>
        <p:sp>
          <p:nvSpPr>
            <p:cNvPr id="27" name="MH_Other_1"/>
            <p:cNvSpPr/>
            <p:nvPr>
              <p:custDataLst>
                <p:tags r:id="rId4"/>
              </p:custDataLst>
            </p:nvPr>
          </p:nvSpPr>
          <p:spPr>
            <a:xfrm rot="4460462">
              <a:off x="3351213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28" name="MH_Other_2"/>
            <p:cNvSpPr/>
            <p:nvPr>
              <p:custDataLst>
                <p:tags r:id="rId5"/>
              </p:custDataLst>
            </p:nvPr>
          </p:nvSpPr>
          <p:spPr>
            <a:xfrm rot="4460462">
              <a:off x="3348038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0" name="MH_Other_3"/>
            <p:cNvSpPr/>
            <p:nvPr>
              <p:custDataLst>
                <p:tags r:id="rId6"/>
              </p:custDataLst>
            </p:nvPr>
          </p:nvSpPr>
          <p:spPr>
            <a:xfrm rot="5441149">
              <a:off x="3369997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1" name="MH_Other_4"/>
            <p:cNvSpPr/>
            <p:nvPr>
              <p:custDataLst>
                <p:tags r:id="rId7"/>
              </p:custDataLst>
            </p:nvPr>
          </p:nvSpPr>
          <p:spPr>
            <a:xfrm rot="5441149">
              <a:off x="3368940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2" name="MH_Other_5"/>
            <p:cNvSpPr/>
            <p:nvPr>
              <p:custDataLst>
                <p:tags r:id="rId8"/>
              </p:custDataLst>
            </p:nvPr>
          </p:nvSpPr>
          <p:spPr>
            <a:xfrm rot="5441149">
              <a:off x="3283744" y="2983706"/>
              <a:ext cx="215900" cy="46038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5" name="MH_Other_6"/>
            <p:cNvSpPr/>
            <p:nvPr>
              <p:custDataLst>
                <p:tags r:id="rId9"/>
              </p:custDataLst>
            </p:nvPr>
          </p:nvSpPr>
          <p:spPr>
            <a:xfrm rot="4460462">
              <a:off x="3462338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6" name="MH_Other_7"/>
            <p:cNvSpPr/>
            <p:nvPr>
              <p:custDataLst>
                <p:tags r:id="rId10"/>
              </p:custDataLst>
            </p:nvPr>
          </p:nvSpPr>
          <p:spPr>
            <a:xfrm rot="4460462">
              <a:off x="3457575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8" name="MH_Other_8"/>
            <p:cNvSpPr/>
            <p:nvPr>
              <p:custDataLst>
                <p:tags r:id="rId11"/>
              </p:custDataLst>
            </p:nvPr>
          </p:nvSpPr>
          <p:spPr>
            <a:xfrm rot="5441149">
              <a:off x="3480462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9" name="MH_Other_9"/>
            <p:cNvSpPr/>
            <p:nvPr>
              <p:custDataLst>
                <p:tags r:id="rId12"/>
              </p:custDataLst>
            </p:nvPr>
          </p:nvSpPr>
          <p:spPr>
            <a:xfrm rot="5441149">
              <a:off x="3479405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0" name="MH_Other_10"/>
            <p:cNvSpPr/>
            <p:nvPr>
              <p:custDataLst>
                <p:tags r:id="rId13"/>
              </p:custDataLst>
            </p:nvPr>
          </p:nvSpPr>
          <p:spPr>
            <a:xfrm rot="5441149">
              <a:off x="3394076" y="2982913"/>
              <a:ext cx="215900" cy="47625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2" name="MH_Other_11"/>
            <p:cNvSpPr/>
            <p:nvPr>
              <p:custDataLst>
                <p:tags r:id="rId14"/>
              </p:custDataLst>
            </p:nvPr>
          </p:nvSpPr>
          <p:spPr>
            <a:xfrm rot="4460462">
              <a:off x="5686425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3" name="MH_Other_12"/>
            <p:cNvSpPr/>
            <p:nvPr>
              <p:custDataLst>
                <p:tags r:id="rId15"/>
              </p:custDataLst>
            </p:nvPr>
          </p:nvSpPr>
          <p:spPr>
            <a:xfrm rot="4460462">
              <a:off x="5683250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5" name="MH_Other_13"/>
            <p:cNvSpPr/>
            <p:nvPr>
              <p:custDataLst>
                <p:tags r:id="rId16"/>
              </p:custDataLst>
            </p:nvPr>
          </p:nvSpPr>
          <p:spPr>
            <a:xfrm rot="5441149">
              <a:off x="5705489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6" name="MH_Other_14"/>
            <p:cNvSpPr/>
            <p:nvPr>
              <p:custDataLst>
                <p:tags r:id="rId17"/>
              </p:custDataLst>
            </p:nvPr>
          </p:nvSpPr>
          <p:spPr>
            <a:xfrm rot="5441149">
              <a:off x="5704432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7" name="MH_Other_15"/>
            <p:cNvSpPr/>
            <p:nvPr>
              <p:custDataLst>
                <p:tags r:id="rId18"/>
              </p:custDataLst>
            </p:nvPr>
          </p:nvSpPr>
          <p:spPr>
            <a:xfrm rot="5441149">
              <a:off x="5619751" y="2982913"/>
              <a:ext cx="215900" cy="47625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9" name="MH_Other_16"/>
            <p:cNvSpPr/>
            <p:nvPr>
              <p:custDataLst>
                <p:tags r:id="rId19"/>
              </p:custDataLst>
            </p:nvPr>
          </p:nvSpPr>
          <p:spPr>
            <a:xfrm rot="4460462">
              <a:off x="5797550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0" name="MH_Other_17"/>
            <p:cNvSpPr/>
            <p:nvPr>
              <p:custDataLst>
                <p:tags r:id="rId20"/>
              </p:custDataLst>
            </p:nvPr>
          </p:nvSpPr>
          <p:spPr>
            <a:xfrm rot="4460462">
              <a:off x="5792788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2" name="MH_Other_18"/>
            <p:cNvSpPr/>
            <p:nvPr>
              <p:custDataLst>
                <p:tags r:id="rId21"/>
              </p:custDataLst>
            </p:nvPr>
          </p:nvSpPr>
          <p:spPr>
            <a:xfrm rot="5441149">
              <a:off x="5815954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3" name="MH_Other_19"/>
            <p:cNvSpPr/>
            <p:nvPr>
              <p:custDataLst>
                <p:tags r:id="rId22"/>
              </p:custDataLst>
            </p:nvPr>
          </p:nvSpPr>
          <p:spPr>
            <a:xfrm rot="5441149">
              <a:off x="5814897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4" name="MH_Other_20"/>
            <p:cNvSpPr/>
            <p:nvPr>
              <p:custDataLst>
                <p:tags r:id="rId23"/>
              </p:custDataLst>
            </p:nvPr>
          </p:nvSpPr>
          <p:spPr>
            <a:xfrm rot="5441149">
              <a:off x="5730082" y="2983707"/>
              <a:ext cx="215900" cy="46037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</p:grpSp>
      <p:sp>
        <p:nvSpPr>
          <p:cNvPr id="51" name="文本框 50"/>
          <p:cNvSpPr txBox="1"/>
          <p:nvPr/>
        </p:nvSpPr>
        <p:spPr>
          <a:xfrm>
            <a:off x="4844773" y="24261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02060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变量的取值</a:t>
            </a:r>
          </a:p>
        </p:txBody>
      </p:sp>
      <p:sp>
        <p:nvSpPr>
          <p:cNvPr id="33" name="内容占位符 2">
            <a:extLst>
              <a:ext uri="{FF2B5EF4-FFF2-40B4-BE49-F238E27FC236}">
                <a16:creationId xmlns:a16="http://schemas.microsoft.com/office/drawing/2014/main" id="{59385837-BC84-4554-9FDF-B7C7FC410D03}"/>
              </a:ext>
            </a:extLst>
          </p:cNvPr>
          <p:cNvSpPr txBox="1">
            <a:spLocks/>
          </p:cNvSpPr>
          <p:nvPr/>
        </p:nvSpPr>
        <p:spPr>
          <a:xfrm>
            <a:off x="1641916" y="3241154"/>
            <a:ext cx="8487710" cy="747423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lnSpc>
                <a:spcPct val="95000"/>
              </a:lnSpc>
              <a:spcBef>
                <a:spcPts val="1733"/>
              </a:spcBef>
              <a:buFont typeface="Arial" panose="020B0604020202020204" pitchFamily="34" charset="0"/>
              <a:buNone/>
            </a:pPr>
            <a:r>
              <a:rPr lang="zh-CN" altLang="en-US" sz="3200" dirty="0"/>
              <a:t>变量的值在运算过程中可能会发生变化</a:t>
            </a:r>
            <a:endParaRPr lang="en-US" altLang="zh-CN" sz="32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981A29E-AD8D-4395-A3D3-D664945A4F0E}"/>
              </a:ext>
            </a:extLst>
          </p:cNvPr>
          <p:cNvSpPr/>
          <p:nvPr/>
        </p:nvSpPr>
        <p:spPr>
          <a:xfrm>
            <a:off x="1702615" y="1374029"/>
            <a:ext cx="9359087" cy="56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lnSpc>
                <a:spcPct val="95000"/>
              </a:lnSpc>
              <a:spcBef>
                <a:spcPts val="1733"/>
              </a:spcBef>
            </a:pP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例：</a:t>
            </a:r>
            <a:r>
              <a:rPr lang="en-US" altLang="zh-CN" sz="3200" dirty="0" err="1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money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30, </a:t>
            </a:r>
            <a:r>
              <a:rPr lang="en-US" altLang="zh-CN" sz="3200" dirty="0" err="1">
                <a:latin typeface="Times New Roman" pitchFamily="18" charset="0"/>
                <a:cs typeface="Times New Roman" pitchFamily="18" charset="0"/>
              </a:rPr>
              <a:t>num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= 10, total;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D974427A-4C2B-488D-BC87-9D3D575D64C8}"/>
              </a:ext>
            </a:extLst>
          </p:cNvPr>
          <p:cNvGrpSpPr/>
          <p:nvPr/>
        </p:nvGrpSpPr>
        <p:grpSpPr>
          <a:xfrm>
            <a:off x="2941308" y="1878124"/>
            <a:ext cx="5631192" cy="1131782"/>
            <a:chOff x="1853556" y="2876550"/>
            <a:chExt cx="4793505" cy="1047752"/>
          </a:xfrm>
        </p:grpSpPr>
        <p:sp>
          <p:nvSpPr>
            <p:cNvPr id="41" name="AutoShape 2">
              <a:extLst>
                <a:ext uri="{FF2B5EF4-FFF2-40B4-BE49-F238E27FC236}">
                  <a16:creationId xmlns:a16="http://schemas.microsoft.com/office/drawing/2014/main" id="{4DF343F3-C0BE-4AC0-89ED-8C4AE1882E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5282" y="3385957"/>
              <a:ext cx="1218987" cy="530157"/>
            </a:xfrm>
            <a:prstGeom prst="flowChartProcess">
              <a:avLst/>
            </a:prstGeom>
            <a:noFill/>
            <a:ln w="25400">
              <a:solidFill>
                <a:srgbClr val="95B3D7"/>
              </a:solidFill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26B0103C-5439-4E75-9699-262C72988F10}"/>
                </a:ext>
              </a:extLst>
            </p:cNvPr>
            <p:cNvSpPr/>
            <p:nvPr/>
          </p:nvSpPr>
          <p:spPr>
            <a:xfrm>
              <a:off x="1853556" y="2876550"/>
              <a:ext cx="1010133" cy="4385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None/>
              </a:pPr>
              <a:r>
                <a:rPr lang="en-US" altLang="zh-CN" sz="3200" dirty="0">
                  <a:latin typeface="Times New Roman" pitchFamily="18" charset="0"/>
                  <a:cs typeface="Times New Roman" pitchFamily="18" charset="0"/>
                </a:rPr>
                <a:t>money</a:t>
              </a:r>
              <a:endParaRPr lang="zh-CN" altLang="en-US" sz="32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8" name="文本框 14">
              <a:extLst>
                <a:ext uri="{FF2B5EF4-FFF2-40B4-BE49-F238E27FC236}">
                  <a16:creationId xmlns:a16="http://schemas.microsoft.com/office/drawing/2014/main" id="{64FB53C6-6D78-421B-A116-B1518B21E4FB}"/>
                </a:ext>
              </a:extLst>
            </p:cNvPr>
            <p:cNvSpPr txBox="1"/>
            <p:nvPr/>
          </p:nvSpPr>
          <p:spPr>
            <a:xfrm>
              <a:off x="5386389" y="3429000"/>
              <a:ext cx="1260672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zh-CN" altLang="en-US" sz="3200" dirty="0">
                  <a:latin typeface="Times New Roman" pitchFamily="18" charset="0"/>
                  <a:cs typeface="Times New Roman" pitchFamily="18" charset="0"/>
                </a:rPr>
                <a:t>随机数</a:t>
              </a:r>
            </a:p>
          </p:txBody>
        </p:sp>
        <p:sp>
          <p:nvSpPr>
            <p:cNvPr id="55" name="AutoShape 2">
              <a:extLst>
                <a:ext uri="{FF2B5EF4-FFF2-40B4-BE49-F238E27FC236}">
                  <a16:creationId xmlns:a16="http://schemas.microsoft.com/office/drawing/2014/main" id="{4AA2ADD6-38E2-4773-923A-13D84522D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9024" y="3385957"/>
              <a:ext cx="1218987" cy="530157"/>
            </a:xfrm>
            <a:prstGeom prst="flowChartProcess">
              <a:avLst/>
            </a:prstGeom>
            <a:noFill/>
            <a:ln w="25400">
              <a:solidFill>
                <a:srgbClr val="95B3D7"/>
              </a:solidFill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CC983371-E6E8-4E87-B4CF-23F4F5A4521A}"/>
                </a:ext>
              </a:extLst>
            </p:cNvPr>
            <p:cNvSpPr/>
            <p:nvPr/>
          </p:nvSpPr>
          <p:spPr>
            <a:xfrm>
              <a:off x="5531577" y="2876550"/>
              <a:ext cx="685525" cy="4385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None/>
              </a:pPr>
              <a:r>
                <a:rPr lang="en-US" altLang="zh-CN" sz="3200" dirty="0">
                  <a:latin typeface="Times New Roman" pitchFamily="18" charset="0"/>
                  <a:cs typeface="Times New Roman" pitchFamily="18" charset="0"/>
                </a:rPr>
                <a:t>total</a:t>
              </a:r>
              <a:endParaRPr lang="zh-CN" altLang="en-US" sz="32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7" name="文本框 24">
              <a:extLst>
                <a:ext uri="{FF2B5EF4-FFF2-40B4-BE49-F238E27FC236}">
                  <a16:creationId xmlns:a16="http://schemas.microsoft.com/office/drawing/2014/main" id="{3AD20C4A-EF0A-44D1-9596-AA00C55DB209}"/>
                </a:ext>
              </a:extLst>
            </p:cNvPr>
            <p:cNvSpPr txBox="1"/>
            <p:nvPr/>
          </p:nvSpPr>
          <p:spPr>
            <a:xfrm>
              <a:off x="1931988" y="3451294"/>
              <a:ext cx="111601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buNone/>
              </a:pPr>
              <a:r>
                <a:rPr lang="en-US" altLang="zh-CN" sz="3200" dirty="0">
                  <a:latin typeface="Times New Roman" pitchFamily="18" charset="0"/>
                  <a:cs typeface="Times New Roman" pitchFamily="18" charset="0"/>
                </a:rPr>
                <a:t> 30</a:t>
              </a:r>
              <a:endParaRPr lang="zh-CN" altLang="en-US" sz="32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8" name="AutoShape 2">
              <a:extLst>
                <a:ext uri="{FF2B5EF4-FFF2-40B4-BE49-F238E27FC236}">
                  <a16:creationId xmlns:a16="http://schemas.microsoft.com/office/drawing/2014/main" id="{E2A5A67D-9F03-4ECE-AE04-5B44100F2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7882" y="3394144"/>
              <a:ext cx="1218987" cy="530158"/>
            </a:xfrm>
            <a:prstGeom prst="flowChartProcess">
              <a:avLst/>
            </a:prstGeom>
            <a:noFill/>
            <a:ln w="25400">
              <a:solidFill>
                <a:srgbClr val="95B3D7"/>
              </a:solidFill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973CB03-59E4-48C3-A01F-3C7156B5C08B}"/>
                </a:ext>
              </a:extLst>
            </p:cNvPr>
            <p:cNvSpPr/>
            <p:nvPr/>
          </p:nvSpPr>
          <p:spPr>
            <a:xfrm>
              <a:off x="3733800" y="2884735"/>
              <a:ext cx="1066800" cy="5413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US" altLang="zh-CN" sz="3200" dirty="0" err="1">
                  <a:latin typeface="Times New Roman" pitchFamily="18" charset="0"/>
                  <a:cs typeface="Times New Roman" pitchFamily="18" charset="0"/>
                </a:rPr>
                <a:t>num</a:t>
              </a:r>
              <a:endParaRPr lang="zh-CN" altLang="en-US" sz="32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0" name="文本框 24">
              <a:extLst>
                <a:ext uri="{FF2B5EF4-FFF2-40B4-BE49-F238E27FC236}">
                  <a16:creationId xmlns:a16="http://schemas.microsoft.com/office/drawing/2014/main" id="{C311B025-1798-4BD8-9599-14B2D3C87744}"/>
                </a:ext>
              </a:extLst>
            </p:cNvPr>
            <p:cNvSpPr txBox="1"/>
            <p:nvPr/>
          </p:nvSpPr>
          <p:spPr>
            <a:xfrm>
              <a:off x="3684588" y="3476625"/>
              <a:ext cx="111601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buNone/>
              </a:pPr>
              <a:r>
                <a:rPr lang="en-US" altLang="zh-CN" sz="3200" dirty="0">
                  <a:latin typeface="Times New Roman" pitchFamily="18" charset="0"/>
                  <a:cs typeface="Times New Roman" pitchFamily="18" charset="0"/>
                </a:rPr>
                <a:t>10</a:t>
              </a:r>
              <a:endParaRPr lang="zh-CN" altLang="en-US" sz="3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61" name="矩形 60">
            <a:extLst>
              <a:ext uri="{FF2B5EF4-FFF2-40B4-BE49-F238E27FC236}">
                <a16:creationId xmlns:a16="http://schemas.microsoft.com/office/drawing/2014/main" id="{B963DA7A-E901-43D3-9094-D03B88A6900C}"/>
              </a:ext>
            </a:extLst>
          </p:cNvPr>
          <p:cNvSpPr/>
          <p:nvPr/>
        </p:nvSpPr>
        <p:spPr>
          <a:xfrm>
            <a:off x="1651815" y="3867676"/>
            <a:ext cx="7123885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spcBef>
                <a:spcPts val="600"/>
              </a:spcBef>
            </a:pP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例：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money = money + 20;</a:t>
            </a:r>
          </a:p>
          <a:p>
            <a:pPr marL="0" lvl="2">
              <a:spcBef>
                <a:spcPts val="600"/>
              </a:spcBef>
            </a:pP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       total=</a:t>
            </a:r>
            <a:r>
              <a:rPr lang="en-US" altLang="zh-CN" sz="3200" dirty="0" err="1">
                <a:latin typeface="Times New Roman" pitchFamily="18" charset="0"/>
                <a:cs typeface="Times New Roman" pitchFamily="18" charset="0"/>
              </a:rPr>
              <a:t>num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*money;</a:t>
            </a:r>
          </a:p>
        </p:txBody>
      </p:sp>
      <p:sp>
        <p:nvSpPr>
          <p:cNvPr id="65" name="文本框 11">
            <a:extLst>
              <a:ext uri="{FF2B5EF4-FFF2-40B4-BE49-F238E27FC236}">
                <a16:creationId xmlns:a16="http://schemas.microsoft.com/office/drawing/2014/main" id="{F834EA17-5E30-4138-A9B9-812D559C624D}"/>
              </a:ext>
            </a:extLst>
          </p:cNvPr>
          <p:cNvSpPr txBox="1"/>
          <p:nvPr/>
        </p:nvSpPr>
        <p:spPr>
          <a:xfrm>
            <a:off x="3967230" y="5487670"/>
            <a:ext cx="896656" cy="57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None/>
            </a:pP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50</a:t>
            </a:r>
            <a:endParaRPr lang="zh-CN" alt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E51905F2-9794-425E-9698-368A179DBE45}"/>
              </a:ext>
            </a:extLst>
          </p:cNvPr>
          <p:cNvGrpSpPr/>
          <p:nvPr/>
        </p:nvGrpSpPr>
        <p:grpSpPr>
          <a:xfrm>
            <a:off x="3632200" y="4793362"/>
            <a:ext cx="1231686" cy="1390870"/>
            <a:chOff x="5420120" y="2983981"/>
            <a:chExt cx="1218988" cy="1424705"/>
          </a:xfrm>
        </p:grpSpPr>
        <p:sp>
          <p:nvSpPr>
            <p:cNvPr id="75" name="AutoShape 2">
              <a:extLst>
                <a:ext uri="{FF2B5EF4-FFF2-40B4-BE49-F238E27FC236}">
                  <a16:creationId xmlns:a16="http://schemas.microsoft.com/office/drawing/2014/main" id="{E8459AD5-65C7-48B9-A032-7675441CFE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121" y="3701809"/>
              <a:ext cx="1218987" cy="706877"/>
            </a:xfrm>
            <a:prstGeom prst="flowChartProcess">
              <a:avLst/>
            </a:prstGeom>
            <a:noFill/>
            <a:ln w="25400">
              <a:solidFill>
                <a:srgbClr val="95B3D7"/>
              </a:solidFill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>
                <a:spcBef>
                  <a:spcPts val="600"/>
                </a:spcBef>
              </a:pPr>
              <a:endParaRPr lang="zh-CN" altLang="en-US" sz="32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C49AC279-AF5D-49B0-903E-C406E1A38B19}"/>
                </a:ext>
              </a:extLst>
            </p:cNvPr>
            <p:cNvSpPr/>
            <p:nvPr/>
          </p:nvSpPr>
          <p:spPr>
            <a:xfrm>
              <a:off x="5420120" y="2983981"/>
              <a:ext cx="97646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600"/>
                </a:spcBef>
                <a:buNone/>
              </a:pPr>
              <a:r>
                <a:rPr lang="en-US" altLang="zh-CN" sz="3200" dirty="0">
                  <a:latin typeface="Times New Roman" pitchFamily="18" charset="0"/>
                  <a:cs typeface="Times New Roman" pitchFamily="18" charset="0"/>
                </a:rPr>
                <a:t>money</a:t>
              </a:r>
              <a:endParaRPr lang="zh-CN" altLang="en-US" sz="3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68" name="文本框 14">
            <a:extLst>
              <a:ext uri="{FF2B5EF4-FFF2-40B4-BE49-F238E27FC236}">
                <a16:creationId xmlns:a16="http://schemas.microsoft.com/office/drawing/2014/main" id="{06AC1F5D-B615-42B4-B26C-908785A22B5C}"/>
              </a:ext>
            </a:extLst>
          </p:cNvPr>
          <p:cNvSpPr txBox="1"/>
          <p:nvPr/>
        </p:nvSpPr>
        <p:spPr>
          <a:xfrm>
            <a:off x="7053611" y="5455357"/>
            <a:ext cx="1506189" cy="57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buNone/>
            </a:pP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500</a:t>
            </a:r>
            <a:endParaRPr lang="zh-CN" alt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D44D21C5-559D-49CD-B4B0-37C0A5628724}"/>
              </a:ext>
            </a:extLst>
          </p:cNvPr>
          <p:cNvGrpSpPr/>
          <p:nvPr/>
        </p:nvGrpSpPr>
        <p:grpSpPr>
          <a:xfrm>
            <a:off x="7192649" y="4784119"/>
            <a:ext cx="1231685" cy="1400113"/>
            <a:chOff x="6896528" y="2974513"/>
            <a:chExt cx="1218987" cy="1434173"/>
          </a:xfrm>
        </p:grpSpPr>
        <p:sp>
          <p:nvSpPr>
            <p:cNvPr id="73" name="AutoShape 2">
              <a:extLst>
                <a:ext uri="{FF2B5EF4-FFF2-40B4-BE49-F238E27FC236}">
                  <a16:creationId xmlns:a16="http://schemas.microsoft.com/office/drawing/2014/main" id="{ED55D7EB-2F01-4B43-A25B-2FAA94BB86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6528" y="3701809"/>
              <a:ext cx="1218987" cy="706877"/>
            </a:xfrm>
            <a:prstGeom prst="flowChartProcess">
              <a:avLst/>
            </a:prstGeom>
            <a:noFill/>
            <a:ln w="25400">
              <a:solidFill>
                <a:srgbClr val="95B3D7"/>
              </a:solidFill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>
                <a:spcBef>
                  <a:spcPts val="600"/>
                </a:spcBef>
              </a:pPr>
              <a:endParaRPr lang="zh-CN" altLang="en-US" sz="32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77BC00BD-2314-41A9-AB1D-2786E41BDA08}"/>
                </a:ext>
              </a:extLst>
            </p:cNvPr>
            <p:cNvSpPr/>
            <p:nvPr/>
          </p:nvSpPr>
          <p:spPr>
            <a:xfrm>
              <a:off x="7030385" y="2974513"/>
              <a:ext cx="68552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600"/>
                </a:spcBef>
                <a:buNone/>
              </a:pPr>
              <a:r>
                <a:rPr lang="en-US" altLang="zh-CN" sz="3200" dirty="0">
                  <a:latin typeface="Times New Roman" pitchFamily="18" charset="0"/>
                  <a:cs typeface="Times New Roman" pitchFamily="18" charset="0"/>
                </a:rPr>
                <a:t>total</a:t>
              </a:r>
              <a:endParaRPr lang="zh-CN" altLang="en-US" sz="3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656997F8-0ADE-4369-9C63-45637E556D18}"/>
              </a:ext>
            </a:extLst>
          </p:cNvPr>
          <p:cNvGrpSpPr/>
          <p:nvPr/>
        </p:nvGrpSpPr>
        <p:grpSpPr>
          <a:xfrm>
            <a:off x="5403057" y="4795645"/>
            <a:ext cx="1231685" cy="1399232"/>
            <a:chOff x="5420121" y="2975413"/>
            <a:chExt cx="1218987" cy="1433273"/>
          </a:xfrm>
        </p:grpSpPr>
        <p:sp>
          <p:nvSpPr>
            <p:cNvPr id="71" name="AutoShape 2">
              <a:extLst>
                <a:ext uri="{FF2B5EF4-FFF2-40B4-BE49-F238E27FC236}">
                  <a16:creationId xmlns:a16="http://schemas.microsoft.com/office/drawing/2014/main" id="{F6856E3A-1FE8-4A91-8601-C99EBB9BB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121" y="3701809"/>
              <a:ext cx="1218987" cy="706877"/>
            </a:xfrm>
            <a:prstGeom prst="flowChartProcess">
              <a:avLst/>
            </a:prstGeom>
            <a:noFill/>
            <a:ln w="25400">
              <a:solidFill>
                <a:srgbClr val="95B3D7"/>
              </a:solidFill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>
                <a:spcBef>
                  <a:spcPts val="600"/>
                </a:spcBef>
              </a:pPr>
              <a:endParaRPr lang="zh-CN" altLang="en-US" sz="32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40CC9969-D268-4DE5-8CBE-2507A7C9FB5C}"/>
                </a:ext>
              </a:extLst>
            </p:cNvPr>
            <p:cNvSpPr/>
            <p:nvPr/>
          </p:nvSpPr>
          <p:spPr>
            <a:xfrm>
              <a:off x="5535275" y="2975413"/>
              <a:ext cx="904610" cy="5990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600"/>
                </a:spcBef>
                <a:buNone/>
              </a:pPr>
              <a:r>
                <a:rPr lang="en-US" altLang="zh-CN" sz="3200" dirty="0" err="1">
                  <a:latin typeface="Times New Roman" pitchFamily="18" charset="0"/>
                  <a:cs typeface="Times New Roman" pitchFamily="18" charset="0"/>
                </a:rPr>
                <a:t>num</a:t>
              </a:r>
              <a:endParaRPr lang="zh-CN" altLang="en-US" sz="3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64" name="文本框 24">
            <a:extLst>
              <a:ext uri="{FF2B5EF4-FFF2-40B4-BE49-F238E27FC236}">
                <a16:creationId xmlns:a16="http://schemas.microsoft.com/office/drawing/2014/main" id="{AE1BE310-EB3B-42BC-B4DE-4BCB2A8E71DA}"/>
              </a:ext>
            </a:extLst>
          </p:cNvPr>
          <p:cNvSpPr txBox="1"/>
          <p:nvPr/>
        </p:nvSpPr>
        <p:spPr>
          <a:xfrm>
            <a:off x="5557044" y="5554544"/>
            <a:ext cx="1000919" cy="48074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None/>
            </a:pP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10</a:t>
            </a:r>
            <a:endParaRPr lang="zh-CN" alt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76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p"/>
      <p:bldP spid="34" grpId="0" build="p"/>
      <p:bldP spid="65" grpId="0"/>
      <p:bldP spid="68" grpId="0"/>
      <p:bldP spid="6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1" t="13208"/>
          <a:stretch/>
        </p:blipFill>
        <p:spPr>
          <a:xfrm rot="5400000">
            <a:off x="5567233" y="-747586"/>
            <a:ext cx="5877180" cy="73723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08546" y="3278138"/>
            <a:ext cx="4619154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运算符与表达式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迷你简准圆" panose="03000509000000000000" pitchFamily="65" charset="-122"/>
              <a:ea typeface="迷你简准圆" panose="03000509000000000000" pitchFamily="65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94228" y="2227591"/>
            <a:ext cx="5697394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4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  <a:ea typeface="迷你简准圆" panose="03000509000000000000" pitchFamily="65" charset="-122"/>
              </a:rPr>
              <a:t>SECTION  THREE </a:t>
            </a:r>
            <a:endParaRPr lang="zh-CN" altLang="en-US" sz="4400" dirty="0">
              <a:solidFill>
                <a:schemeClr val="accent1">
                  <a:lumMod val="75000"/>
                </a:schemeClr>
              </a:solidFill>
              <a:latin typeface="Arial Black" panose="020B0A04020102020204" pitchFamily="34" charset="0"/>
              <a:ea typeface="迷你简准圆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725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1654629" y="2314806"/>
            <a:ext cx="8882745" cy="2949114"/>
            <a:chOff x="2311400" y="2976563"/>
            <a:chExt cx="7569201" cy="2513013"/>
          </a:xfrm>
        </p:grpSpPr>
        <p:sp>
          <p:nvSpPr>
            <p:cNvPr id="45" name="MH_SubTitle_1"/>
            <p:cNvSpPr/>
            <p:nvPr/>
          </p:nvSpPr>
          <p:spPr>
            <a:xfrm>
              <a:off x="2311400" y="2980869"/>
              <a:ext cx="900000" cy="891388"/>
            </a:xfrm>
            <a:custGeom>
              <a:avLst/>
              <a:gdLst>
                <a:gd name="connsiteX0" fmla="*/ 242094 w 331788"/>
                <a:gd name="connsiteY0" fmla="*/ 203585 h 328613"/>
                <a:gd name="connsiteX1" fmla="*/ 214264 w 331788"/>
                <a:gd name="connsiteY1" fmla="*/ 214264 h 328613"/>
                <a:gd name="connsiteX2" fmla="*/ 214264 w 331788"/>
                <a:gd name="connsiteY2" fmla="*/ 269924 h 328613"/>
                <a:gd name="connsiteX3" fmla="*/ 269924 w 331788"/>
                <a:gd name="connsiteY3" fmla="*/ 269924 h 328613"/>
                <a:gd name="connsiteX4" fmla="*/ 269924 w 331788"/>
                <a:gd name="connsiteY4" fmla="*/ 214264 h 328613"/>
                <a:gd name="connsiteX5" fmla="*/ 242094 w 331788"/>
                <a:gd name="connsiteY5" fmla="*/ 203585 h 328613"/>
                <a:gd name="connsiteX6" fmla="*/ 85725 w 331788"/>
                <a:gd name="connsiteY6" fmla="*/ 200752 h 328613"/>
                <a:gd name="connsiteX7" fmla="*/ 136525 w 331788"/>
                <a:gd name="connsiteY7" fmla="*/ 207698 h 328613"/>
                <a:gd name="connsiteX8" fmla="*/ 132667 w 331788"/>
                <a:gd name="connsiteY8" fmla="*/ 222250 h 328613"/>
                <a:gd name="connsiteX9" fmla="*/ 38783 w 331788"/>
                <a:gd name="connsiteY9" fmla="*/ 222250 h 328613"/>
                <a:gd name="connsiteX10" fmla="*/ 34925 w 331788"/>
                <a:gd name="connsiteY10" fmla="*/ 207698 h 328613"/>
                <a:gd name="connsiteX11" fmla="*/ 85725 w 331788"/>
                <a:gd name="connsiteY11" fmla="*/ 200752 h 328613"/>
                <a:gd name="connsiteX12" fmla="*/ 86038 w 331788"/>
                <a:gd name="connsiteY12" fmla="*/ 150283 h 328613"/>
                <a:gd name="connsiteX13" fmla="*/ 136525 w 331788"/>
                <a:gd name="connsiteY13" fmla="*/ 158221 h 328613"/>
                <a:gd name="connsiteX14" fmla="*/ 132678 w 331788"/>
                <a:gd name="connsiteY14" fmla="*/ 171450 h 328613"/>
                <a:gd name="connsiteX15" fmla="*/ 39076 w 331788"/>
                <a:gd name="connsiteY15" fmla="*/ 171450 h 328613"/>
                <a:gd name="connsiteX16" fmla="*/ 36512 w 331788"/>
                <a:gd name="connsiteY16" fmla="*/ 158221 h 328613"/>
                <a:gd name="connsiteX17" fmla="*/ 86038 w 331788"/>
                <a:gd name="connsiteY17" fmla="*/ 150283 h 328613"/>
                <a:gd name="connsiteX18" fmla="*/ 243681 w 331788"/>
                <a:gd name="connsiteY18" fmla="*/ 148724 h 328613"/>
                <a:gd name="connsiteX19" fmla="*/ 295275 w 331788"/>
                <a:gd name="connsiteY19" fmla="*/ 156745 h 328613"/>
                <a:gd name="connsiteX20" fmla="*/ 292663 w 331788"/>
                <a:gd name="connsiteY20" fmla="*/ 171450 h 328613"/>
                <a:gd name="connsiteX21" fmla="*/ 197312 w 331788"/>
                <a:gd name="connsiteY21" fmla="*/ 171450 h 328613"/>
                <a:gd name="connsiteX22" fmla="*/ 192087 w 331788"/>
                <a:gd name="connsiteY22" fmla="*/ 156745 h 328613"/>
                <a:gd name="connsiteX23" fmla="*/ 243681 w 331788"/>
                <a:gd name="connsiteY23" fmla="*/ 148724 h 328613"/>
                <a:gd name="connsiteX24" fmla="*/ 86038 w 331788"/>
                <a:gd name="connsiteY24" fmla="*/ 99483 h 328613"/>
                <a:gd name="connsiteX25" fmla="*/ 136525 w 331788"/>
                <a:gd name="connsiteY25" fmla="*/ 107421 h 328613"/>
                <a:gd name="connsiteX26" fmla="*/ 132678 w 331788"/>
                <a:gd name="connsiteY26" fmla="*/ 120650 h 328613"/>
                <a:gd name="connsiteX27" fmla="*/ 39076 w 331788"/>
                <a:gd name="connsiteY27" fmla="*/ 120650 h 328613"/>
                <a:gd name="connsiteX28" fmla="*/ 36512 w 331788"/>
                <a:gd name="connsiteY28" fmla="*/ 107421 h 328613"/>
                <a:gd name="connsiteX29" fmla="*/ 86038 w 331788"/>
                <a:gd name="connsiteY29" fmla="*/ 99483 h 328613"/>
                <a:gd name="connsiteX30" fmla="*/ 243681 w 331788"/>
                <a:gd name="connsiteY30" fmla="*/ 99152 h 328613"/>
                <a:gd name="connsiteX31" fmla="*/ 295275 w 331788"/>
                <a:gd name="connsiteY31" fmla="*/ 106098 h 328613"/>
                <a:gd name="connsiteX32" fmla="*/ 292663 w 331788"/>
                <a:gd name="connsiteY32" fmla="*/ 120650 h 328613"/>
                <a:gd name="connsiteX33" fmla="*/ 196006 w 331788"/>
                <a:gd name="connsiteY33" fmla="*/ 120650 h 328613"/>
                <a:gd name="connsiteX34" fmla="*/ 192087 w 331788"/>
                <a:gd name="connsiteY34" fmla="*/ 106098 h 328613"/>
                <a:gd name="connsiteX35" fmla="*/ 243681 w 331788"/>
                <a:gd name="connsiteY35" fmla="*/ 99152 h 328613"/>
                <a:gd name="connsiteX36" fmla="*/ 243681 w 331788"/>
                <a:gd name="connsiteY36" fmla="*/ 48711 h 328613"/>
                <a:gd name="connsiteX37" fmla="*/ 295275 w 331788"/>
                <a:gd name="connsiteY37" fmla="*/ 56732 h 328613"/>
                <a:gd name="connsiteX38" fmla="*/ 292663 w 331788"/>
                <a:gd name="connsiteY38" fmla="*/ 71437 h 328613"/>
                <a:gd name="connsiteX39" fmla="*/ 197312 w 331788"/>
                <a:gd name="connsiteY39" fmla="*/ 71437 h 328613"/>
                <a:gd name="connsiteX40" fmla="*/ 192087 w 331788"/>
                <a:gd name="connsiteY40" fmla="*/ 56732 h 328613"/>
                <a:gd name="connsiteX41" fmla="*/ 243681 w 331788"/>
                <a:gd name="connsiteY41" fmla="*/ 48711 h 328613"/>
                <a:gd name="connsiteX42" fmla="*/ 85725 w 331788"/>
                <a:gd name="connsiteY42" fmla="*/ 48683 h 328613"/>
                <a:gd name="connsiteX43" fmla="*/ 136525 w 331788"/>
                <a:gd name="connsiteY43" fmla="*/ 56621 h 328613"/>
                <a:gd name="connsiteX44" fmla="*/ 132667 w 331788"/>
                <a:gd name="connsiteY44" fmla="*/ 69850 h 328613"/>
                <a:gd name="connsiteX45" fmla="*/ 38783 w 331788"/>
                <a:gd name="connsiteY45" fmla="*/ 69850 h 328613"/>
                <a:gd name="connsiteX46" fmla="*/ 34925 w 331788"/>
                <a:gd name="connsiteY46" fmla="*/ 56621 h 328613"/>
                <a:gd name="connsiteX47" fmla="*/ 85725 w 331788"/>
                <a:gd name="connsiteY47" fmla="*/ 48683 h 328613"/>
                <a:gd name="connsiteX48" fmla="*/ 245779 w 331788"/>
                <a:gd name="connsiteY48" fmla="*/ 12700 h 328613"/>
                <a:gd name="connsiteX49" fmla="*/ 171450 w 331788"/>
                <a:gd name="connsiteY49" fmla="*/ 28215 h 328613"/>
                <a:gd name="connsiteX50" fmla="*/ 171450 w 331788"/>
                <a:gd name="connsiteY50" fmla="*/ 263525 h 328613"/>
                <a:gd name="connsiteX51" fmla="*/ 192314 w 331788"/>
                <a:gd name="connsiteY51" fmla="*/ 257061 h 328613"/>
                <a:gd name="connsiteX52" fmla="*/ 205355 w 331788"/>
                <a:gd name="connsiteY52" fmla="*/ 205344 h 328613"/>
                <a:gd name="connsiteX53" fmla="*/ 279684 w 331788"/>
                <a:gd name="connsiteY53" fmla="*/ 205344 h 328613"/>
                <a:gd name="connsiteX54" fmla="*/ 294028 w 331788"/>
                <a:gd name="connsiteY54" fmla="*/ 257061 h 328613"/>
                <a:gd name="connsiteX55" fmla="*/ 317500 w 331788"/>
                <a:gd name="connsiteY55" fmla="*/ 263525 h 328613"/>
                <a:gd name="connsiteX56" fmla="*/ 317500 w 331788"/>
                <a:gd name="connsiteY56" fmla="*/ 28215 h 328613"/>
                <a:gd name="connsiteX57" fmla="*/ 245779 w 331788"/>
                <a:gd name="connsiteY57" fmla="*/ 12700 h 328613"/>
                <a:gd name="connsiteX58" fmla="*/ 84931 w 331788"/>
                <a:gd name="connsiteY58" fmla="*/ 12700 h 328613"/>
                <a:gd name="connsiteX59" fmla="*/ 12700 w 331788"/>
                <a:gd name="connsiteY59" fmla="*/ 28215 h 328613"/>
                <a:gd name="connsiteX60" fmla="*/ 12700 w 331788"/>
                <a:gd name="connsiteY60" fmla="*/ 263525 h 328613"/>
                <a:gd name="connsiteX61" fmla="*/ 84931 w 331788"/>
                <a:gd name="connsiteY61" fmla="*/ 249303 h 328613"/>
                <a:gd name="connsiteX62" fmla="*/ 157163 w 331788"/>
                <a:gd name="connsiteY62" fmla="*/ 263525 h 328613"/>
                <a:gd name="connsiteX63" fmla="*/ 157163 w 331788"/>
                <a:gd name="connsiteY63" fmla="*/ 28215 h 328613"/>
                <a:gd name="connsiteX64" fmla="*/ 84931 w 331788"/>
                <a:gd name="connsiteY64" fmla="*/ 12700 h 328613"/>
                <a:gd name="connsiteX65" fmla="*/ 86835 w 331788"/>
                <a:gd name="connsiteY65" fmla="*/ 0 h 328613"/>
                <a:gd name="connsiteX66" fmla="*/ 165894 w 331788"/>
                <a:gd name="connsiteY66" fmla="*/ 15525 h 328613"/>
                <a:gd name="connsiteX67" fmla="*/ 244953 w 331788"/>
                <a:gd name="connsiteY67" fmla="*/ 0 h 328613"/>
                <a:gd name="connsiteX68" fmla="*/ 326604 w 331788"/>
                <a:gd name="connsiteY68" fmla="*/ 16819 h 328613"/>
                <a:gd name="connsiteX69" fmla="*/ 331788 w 331788"/>
                <a:gd name="connsiteY69" fmla="*/ 23288 h 328613"/>
                <a:gd name="connsiteX70" fmla="*/ 331788 w 331788"/>
                <a:gd name="connsiteY70" fmla="*/ 274276 h 328613"/>
                <a:gd name="connsiteX71" fmla="*/ 322716 w 331788"/>
                <a:gd name="connsiteY71" fmla="*/ 280744 h 328613"/>
                <a:gd name="connsiteX72" fmla="*/ 289019 w 331788"/>
                <a:gd name="connsiteY72" fmla="*/ 269101 h 328613"/>
                <a:gd name="connsiteX73" fmla="*/ 285130 w 331788"/>
                <a:gd name="connsiteY73" fmla="*/ 274276 h 328613"/>
                <a:gd name="connsiteX74" fmla="*/ 329196 w 331788"/>
                <a:gd name="connsiteY74" fmla="*/ 318263 h 328613"/>
                <a:gd name="connsiteX75" fmla="*/ 318828 w 331788"/>
                <a:gd name="connsiteY75" fmla="*/ 328613 h 328613"/>
                <a:gd name="connsiteX76" fmla="*/ 274762 w 331788"/>
                <a:gd name="connsiteY76" fmla="*/ 284626 h 328613"/>
                <a:gd name="connsiteX77" fmla="*/ 206072 w 331788"/>
                <a:gd name="connsiteY77" fmla="*/ 279451 h 328613"/>
                <a:gd name="connsiteX78" fmla="*/ 198295 w 331788"/>
                <a:gd name="connsiteY78" fmla="*/ 270394 h 328613"/>
                <a:gd name="connsiteX79" fmla="*/ 167190 w 331788"/>
                <a:gd name="connsiteY79" fmla="*/ 280744 h 328613"/>
                <a:gd name="connsiteX80" fmla="*/ 163302 w 331788"/>
                <a:gd name="connsiteY80" fmla="*/ 280744 h 328613"/>
                <a:gd name="connsiteX81" fmla="*/ 85539 w 331788"/>
                <a:gd name="connsiteY81" fmla="*/ 263926 h 328613"/>
                <a:gd name="connsiteX82" fmla="*/ 9072 w 331788"/>
                <a:gd name="connsiteY82" fmla="*/ 280744 h 328613"/>
                <a:gd name="connsiteX83" fmla="*/ 0 w 331788"/>
                <a:gd name="connsiteY83" fmla="*/ 274276 h 328613"/>
                <a:gd name="connsiteX84" fmla="*/ 0 w 331788"/>
                <a:gd name="connsiteY84" fmla="*/ 23288 h 328613"/>
                <a:gd name="connsiteX85" fmla="*/ 5184 w 331788"/>
                <a:gd name="connsiteY85" fmla="*/ 16819 h 328613"/>
                <a:gd name="connsiteX86" fmla="*/ 86835 w 331788"/>
                <a:gd name="connsiteY86" fmla="*/ 0 h 32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31788" h="328613">
                  <a:moveTo>
                    <a:pt x="242094" y="203585"/>
                  </a:moveTo>
                  <a:cubicBezTo>
                    <a:pt x="232062" y="203585"/>
                    <a:pt x="222031" y="207145"/>
                    <a:pt x="214264" y="214264"/>
                  </a:cubicBezTo>
                  <a:cubicBezTo>
                    <a:pt x="200025" y="229797"/>
                    <a:pt x="200025" y="254391"/>
                    <a:pt x="214264" y="269924"/>
                  </a:cubicBezTo>
                  <a:cubicBezTo>
                    <a:pt x="229797" y="284163"/>
                    <a:pt x="254391" y="284163"/>
                    <a:pt x="269924" y="269924"/>
                  </a:cubicBezTo>
                  <a:cubicBezTo>
                    <a:pt x="284163" y="254391"/>
                    <a:pt x="284163" y="229797"/>
                    <a:pt x="269924" y="214264"/>
                  </a:cubicBezTo>
                  <a:cubicBezTo>
                    <a:pt x="262158" y="207145"/>
                    <a:pt x="252126" y="203585"/>
                    <a:pt x="242094" y="203585"/>
                  </a:cubicBezTo>
                  <a:close/>
                  <a:moveTo>
                    <a:pt x="85725" y="200752"/>
                  </a:moveTo>
                  <a:cubicBezTo>
                    <a:pt x="102122" y="200752"/>
                    <a:pt x="118520" y="203067"/>
                    <a:pt x="136525" y="207698"/>
                  </a:cubicBezTo>
                  <a:cubicBezTo>
                    <a:pt x="136525" y="207698"/>
                    <a:pt x="136525" y="207698"/>
                    <a:pt x="132667" y="222250"/>
                  </a:cubicBezTo>
                  <a:cubicBezTo>
                    <a:pt x="99229" y="211667"/>
                    <a:pt x="72221" y="211667"/>
                    <a:pt x="38783" y="222250"/>
                  </a:cubicBezTo>
                  <a:cubicBezTo>
                    <a:pt x="38783" y="222250"/>
                    <a:pt x="38783" y="222250"/>
                    <a:pt x="34925" y="207698"/>
                  </a:cubicBezTo>
                  <a:cubicBezTo>
                    <a:pt x="52930" y="203067"/>
                    <a:pt x="69327" y="200752"/>
                    <a:pt x="85725" y="200752"/>
                  </a:cubicBezTo>
                  <a:close/>
                  <a:moveTo>
                    <a:pt x="86038" y="150283"/>
                  </a:moveTo>
                  <a:cubicBezTo>
                    <a:pt x="102226" y="150283"/>
                    <a:pt x="118574" y="152929"/>
                    <a:pt x="136525" y="158221"/>
                  </a:cubicBezTo>
                  <a:cubicBezTo>
                    <a:pt x="136525" y="158221"/>
                    <a:pt x="136525" y="158221"/>
                    <a:pt x="132678" y="171450"/>
                  </a:cubicBezTo>
                  <a:cubicBezTo>
                    <a:pt x="99341" y="162190"/>
                    <a:pt x="72414" y="162190"/>
                    <a:pt x="39076" y="171450"/>
                  </a:cubicBezTo>
                  <a:cubicBezTo>
                    <a:pt x="39076" y="171450"/>
                    <a:pt x="39076" y="171450"/>
                    <a:pt x="36512" y="158221"/>
                  </a:cubicBezTo>
                  <a:cubicBezTo>
                    <a:pt x="53822" y="152929"/>
                    <a:pt x="69850" y="150283"/>
                    <a:pt x="86038" y="150283"/>
                  </a:cubicBezTo>
                  <a:close/>
                  <a:moveTo>
                    <a:pt x="243681" y="148724"/>
                  </a:moveTo>
                  <a:cubicBezTo>
                    <a:pt x="260335" y="148724"/>
                    <a:pt x="276989" y="151398"/>
                    <a:pt x="295275" y="156745"/>
                  </a:cubicBezTo>
                  <a:cubicBezTo>
                    <a:pt x="295275" y="156745"/>
                    <a:pt x="295275" y="156745"/>
                    <a:pt x="292663" y="171450"/>
                  </a:cubicBezTo>
                  <a:cubicBezTo>
                    <a:pt x="257396" y="162092"/>
                    <a:pt x="231272" y="162092"/>
                    <a:pt x="197312" y="171450"/>
                  </a:cubicBezTo>
                  <a:cubicBezTo>
                    <a:pt x="197312" y="171450"/>
                    <a:pt x="197312" y="171450"/>
                    <a:pt x="192087" y="156745"/>
                  </a:cubicBezTo>
                  <a:cubicBezTo>
                    <a:pt x="210374" y="151398"/>
                    <a:pt x="227027" y="148724"/>
                    <a:pt x="243681" y="148724"/>
                  </a:cubicBezTo>
                  <a:close/>
                  <a:moveTo>
                    <a:pt x="86038" y="99483"/>
                  </a:moveTo>
                  <a:cubicBezTo>
                    <a:pt x="102226" y="99483"/>
                    <a:pt x="118574" y="102129"/>
                    <a:pt x="136525" y="107421"/>
                  </a:cubicBezTo>
                  <a:cubicBezTo>
                    <a:pt x="136525" y="107421"/>
                    <a:pt x="136525" y="107421"/>
                    <a:pt x="132678" y="120650"/>
                  </a:cubicBezTo>
                  <a:cubicBezTo>
                    <a:pt x="99341" y="111390"/>
                    <a:pt x="72414" y="111390"/>
                    <a:pt x="39076" y="120650"/>
                  </a:cubicBezTo>
                  <a:cubicBezTo>
                    <a:pt x="39076" y="120650"/>
                    <a:pt x="39076" y="120650"/>
                    <a:pt x="36512" y="107421"/>
                  </a:cubicBezTo>
                  <a:cubicBezTo>
                    <a:pt x="53822" y="102129"/>
                    <a:pt x="69850" y="99483"/>
                    <a:pt x="86038" y="99483"/>
                  </a:cubicBezTo>
                  <a:close/>
                  <a:moveTo>
                    <a:pt x="243681" y="99152"/>
                  </a:moveTo>
                  <a:cubicBezTo>
                    <a:pt x="260335" y="99152"/>
                    <a:pt x="276989" y="101467"/>
                    <a:pt x="295275" y="106098"/>
                  </a:cubicBezTo>
                  <a:cubicBezTo>
                    <a:pt x="295275" y="106098"/>
                    <a:pt x="295275" y="106098"/>
                    <a:pt x="292663" y="120650"/>
                  </a:cubicBezTo>
                  <a:cubicBezTo>
                    <a:pt x="257396" y="111390"/>
                    <a:pt x="231272" y="111390"/>
                    <a:pt x="196006" y="120650"/>
                  </a:cubicBezTo>
                  <a:cubicBezTo>
                    <a:pt x="196006" y="120650"/>
                    <a:pt x="196006" y="120650"/>
                    <a:pt x="192087" y="106098"/>
                  </a:cubicBezTo>
                  <a:cubicBezTo>
                    <a:pt x="210374" y="101467"/>
                    <a:pt x="227027" y="99152"/>
                    <a:pt x="243681" y="99152"/>
                  </a:cubicBezTo>
                  <a:close/>
                  <a:moveTo>
                    <a:pt x="243681" y="48711"/>
                  </a:moveTo>
                  <a:cubicBezTo>
                    <a:pt x="260335" y="48711"/>
                    <a:pt x="276989" y="51385"/>
                    <a:pt x="295275" y="56732"/>
                  </a:cubicBezTo>
                  <a:cubicBezTo>
                    <a:pt x="295275" y="56732"/>
                    <a:pt x="295275" y="56732"/>
                    <a:pt x="292663" y="71437"/>
                  </a:cubicBezTo>
                  <a:cubicBezTo>
                    <a:pt x="257396" y="60742"/>
                    <a:pt x="231272" y="60742"/>
                    <a:pt x="197312" y="71437"/>
                  </a:cubicBezTo>
                  <a:cubicBezTo>
                    <a:pt x="197312" y="71437"/>
                    <a:pt x="197312" y="71437"/>
                    <a:pt x="192087" y="56732"/>
                  </a:cubicBezTo>
                  <a:cubicBezTo>
                    <a:pt x="210374" y="51385"/>
                    <a:pt x="227027" y="48711"/>
                    <a:pt x="243681" y="48711"/>
                  </a:cubicBezTo>
                  <a:close/>
                  <a:moveTo>
                    <a:pt x="85725" y="48683"/>
                  </a:moveTo>
                  <a:cubicBezTo>
                    <a:pt x="102122" y="48683"/>
                    <a:pt x="118520" y="51329"/>
                    <a:pt x="136525" y="56621"/>
                  </a:cubicBezTo>
                  <a:cubicBezTo>
                    <a:pt x="136525" y="56621"/>
                    <a:pt x="136525" y="56621"/>
                    <a:pt x="132667" y="69850"/>
                  </a:cubicBezTo>
                  <a:cubicBezTo>
                    <a:pt x="99229" y="60590"/>
                    <a:pt x="72221" y="60590"/>
                    <a:pt x="38783" y="69850"/>
                  </a:cubicBezTo>
                  <a:lnTo>
                    <a:pt x="34925" y="56621"/>
                  </a:lnTo>
                  <a:cubicBezTo>
                    <a:pt x="52930" y="51329"/>
                    <a:pt x="69327" y="48683"/>
                    <a:pt x="85725" y="48683"/>
                  </a:cubicBezTo>
                  <a:close/>
                  <a:moveTo>
                    <a:pt x="245779" y="12700"/>
                  </a:moveTo>
                  <a:cubicBezTo>
                    <a:pt x="224915" y="12700"/>
                    <a:pt x="201443" y="16579"/>
                    <a:pt x="171450" y="28215"/>
                  </a:cubicBezTo>
                  <a:cubicBezTo>
                    <a:pt x="171450" y="28215"/>
                    <a:pt x="171450" y="28215"/>
                    <a:pt x="171450" y="263525"/>
                  </a:cubicBezTo>
                  <a:cubicBezTo>
                    <a:pt x="176666" y="262232"/>
                    <a:pt x="185794" y="259646"/>
                    <a:pt x="192314" y="257061"/>
                  </a:cubicBezTo>
                  <a:cubicBezTo>
                    <a:pt x="185794" y="238960"/>
                    <a:pt x="191010" y="219566"/>
                    <a:pt x="205355" y="205344"/>
                  </a:cubicBezTo>
                  <a:cubicBezTo>
                    <a:pt x="226219" y="184657"/>
                    <a:pt x="258819" y="184657"/>
                    <a:pt x="279684" y="205344"/>
                  </a:cubicBezTo>
                  <a:cubicBezTo>
                    <a:pt x="294028" y="218273"/>
                    <a:pt x="299244" y="238960"/>
                    <a:pt x="294028" y="257061"/>
                  </a:cubicBezTo>
                  <a:cubicBezTo>
                    <a:pt x="301852" y="258353"/>
                    <a:pt x="312284" y="262232"/>
                    <a:pt x="317500" y="263525"/>
                  </a:cubicBezTo>
                  <a:lnTo>
                    <a:pt x="317500" y="28215"/>
                  </a:lnTo>
                  <a:cubicBezTo>
                    <a:pt x="288812" y="17872"/>
                    <a:pt x="266643" y="12700"/>
                    <a:pt x="245779" y="12700"/>
                  </a:cubicBezTo>
                  <a:close/>
                  <a:moveTo>
                    <a:pt x="84931" y="12700"/>
                  </a:moveTo>
                  <a:cubicBezTo>
                    <a:pt x="63004" y="12700"/>
                    <a:pt x="42366" y="17872"/>
                    <a:pt x="12700" y="28215"/>
                  </a:cubicBezTo>
                  <a:cubicBezTo>
                    <a:pt x="12700" y="28215"/>
                    <a:pt x="12700" y="28215"/>
                    <a:pt x="12700" y="263525"/>
                  </a:cubicBezTo>
                  <a:cubicBezTo>
                    <a:pt x="41077" y="254475"/>
                    <a:pt x="63004" y="249303"/>
                    <a:pt x="84931" y="249303"/>
                  </a:cubicBezTo>
                  <a:cubicBezTo>
                    <a:pt x="106859" y="249303"/>
                    <a:pt x="128786" y="254475"/>
                    <a:pt x="157163" y="263525"/>
                  </a:cubicBezTo>
                  <a:lnTo>
                    <a:pt x="157163" y="28215"/>
                  </a:lnTo>
                  <a:cubicBezTo>
                    <a:pt x="128786" y="17872"/>
                    <a:pt x="106859" y="12700"/>
                    <a:pt x="84931" y="12700"/>
                  </a:cubicBezTo>
                  <a:close/>
                  <a:moveTo>
                    <a:pt x="86835" y="0"/>
                  </a:moveTo>
                  <a:cubicBezTo>
                    <a:pt x="110164" y="0"/>
                    <a:pt x="133493" y="5175"/>
                    <a:pt x="165894" y="15525"/>
                  </a:cubicBezTo>
                  <a:cubicBezTo>
                    <a:pt x="198295" y="5175"/>
                    <a:pt x="221624" y="0"/>
                    <a:pt x="244953" y="0"/>
                  </a:cubicBezTo>
                  <a:cubicBezTo>
                    <a:pt x="269578" y="0"/>
                    <a:pt x="294203" y="5175"/>
                    <a:pt x="326604" y="16819"/>
                  </a:cubicBezTo>
                  <a:cubicBezTo>
                    <a:pt x="329196" y="18113"/>
                    <a:pt x="331788" y="20700"/>
                    <a:pt x="331788" y="23288"/>
                  </a:cubicBezTo>
                  <a:cubicBezTo>
                    <a:pt x="331788" y="23288"/>
                    <a:pt x="331788" y="23288"/>
                    <a:pt x="331788" y="274276"/>
                  </a:cubicBezTo>
                  <a:cubicBezTo>
                    <a:pt x="331788" y="280744"/>
                    <a:pt x="325308" y="280744"/>
                    <a:pt x="322716" y="280744"/>
                  </a:cubicBezTo>
                  <a:cubicBezTo>
                    <a:pt x="313643" y="276863"/>
                    <a:pt x="299387" y="272982"/>
                    <a:pt x="289019" y="269101"/>
                  </a:cubicBezTo>
                  <a:cubicBezTo>
                    <a:pt x="287723" y="271688"/>
                    <a:pt x="286427" y="272982"/>
                    <a:pt x="285130" y="274276"/>
                  </a:cubicBezTo>
                  <a:cubicBezTo>
                    <a:pt x="285130" y="274276"/>
                    <a:pt x="285130" y="274276"/>
                    <a:pt x="329196" y="318263"/>
                  </a:cubicBezTo>
                  <a:cubicBezTo>
                    <a:pt x="329196" y="318263"/>
                    <a:pt x="329196" y="318263"/>
                    <a:pt x="318828" y="328613"/>
                  </a:cubicBezTo>
                  <a:cubicBezTo>
                    <a:pt x="318828" y="328613"/>
                    <a:pt x="318828" y="328613"/>
                    <a:pt x="274762" y="284626"/>
                  </a:cubicBezTo>
                  <a:cubicBezTo>
                    <a:pt x="254025" y="300151"/>
                    <a:pt x="224216" y="298857"/>
                    <a:pt x="206072" y="279451"/>
                  </a:cubicBezTo>
                  <a:cubicBezTo>
                    <a:pt x="202183" y="276863"/>
                    <a:pt x="200887" y="274276"/>
                    <a:pt x="198295" y="270394"/>
                  </a:cubicBezTo>
                  <a:cubicBezTo>
                    <a:pt x="189223" y="272982"/>
                    <a:pt x="174966" y="278157"/>
                    <a:pt x="167190" y="280744"/>
                  </a:cubicBezTo>
                  <a:cubicBezTo>
                    <a:pt x="165894" y="280744"/>
                    <a:pt x="164598" y="280744"/>
                    <a:pt x="163302" y="280744"/>
                  </a:cubicBezTo>
                  <a:cubicBezTo>
                    <a:pt x="130901" y="269101"/>
                    <a:pt x="108868" y="263926"/>
                    <a:pt x="85539" y="263926"/>
                  </a:cubicBezTo>
                  <a:cubicBezTo>
                    <a:pt x="63506" y="263926"/>
                    <a:pt x="40177" y="269101"/>
                    <a:pt x="9072" y="280744"/>
                  </a:cubicBezTo>
                  <a:cubicBezTo>
                    <a:pt x="6480" y="280744"/>
                    <a:pt x="0" y="280744"/>
                    <a:pt x="0" y="274276"/>
                  </a:cubicBezTo>
                  <a:cubicBezTo>
                    <a:pt x="0" y="274276"/>
                    <a:pt x="0" y="274276"/>
                    <a:pt x="0" y="23288"/>
                  </a:cubicBezTo>
                  <a:cubicBezTo>
                    <a:pt x="0" y="20700"/>
                    <a:pt x="2592" y="18113"/>
                    <a:pt x="5184" y="16819"/>
                  </a:cubicBezTo>
                  <a:cubicBezTo>
                    <a:pt x="37585" y="5175"/>
                    <a:pt x="62210" y="0"/>
                    <a:pt x="86835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600" kern="0" dirty="0">
                <a:solidFill>
                  <a:srgbClr val="FFFFFF"/>
                </a:solidFill>
              </a:endParaRPr>
            </a:p>
          </p:txBody>
        </p:sp>
        <p:sp>
          <p:nvSpPr>
            <p:cNvPr id="46" name="MH_Text_1"/>
            <p:cNvSpPr/>
            <p:nvPr/>
          </p:nvSpPr>
          <p:spPr>
            <a:xfrm>
              <a:off x="2397126" y="3309939"/>
              <a:ext cx="2181225" cy="2179637"/>
            </a:xfrm>
            <a:custGeom>
              <a:avLst/>
              <a:gdLst>
                <a:gd name="connsiteX0" fmla="*/ 1103264 w 2180339"/>
                <a:gd name="connsiteY0" fmla="*/ 73 h 2180207"/>
                <a:gd name="connsiteX1" fmla="*/ 2114753 w 2180339"/>
                <a:gd name="connsiteY1" fmla="*/ 717933 h 2180207"/>
                <a:gd name="connsiteX2" fmla="*/ 1728576 w 2180339"/>
                <a:gd name="connsiteY2" fmla="*/ 1973704 h 2180207"/>
                <a:gd name="connsiteX3" fmla="*/ 415058 w 2180339"/>
                <a:gd name="connsiteY3" fmla="*/ 1945997 h 2180207"/>
                <a:gd name="connsiteX4" fmla="*/ 82179 w 2180339"/>
                <a:gd name="connsiteY4" fmla="*/ 675059 h 2180207"/>
                <a:gd name="connsiteX5" fmla="*/ 165557 w 2180339"/>
                <a:gd name="connsiteY5" fmla="*/ 709392 h 2180207"/>
                <a:gd name="connsiteX6" fmla="*/ 470901 w 2180339"/>
                <a:gd name="connsiteY6" fmla="*/ 1875198 h 2180207"/>
                <a:gd name="connsiteX7" fmla="*/ 1675764 w 2180339"/>
                <a:gd name="connsiteY7" fmla="*/ 1900614 h 2180207"/>
                <a:gd name="connsiteX8" fmla="*/ 2029998 w 2180339"/>
                <a:gd name="connsiteY8" fmla="*/ 748721 h 2180207"/>
                <a:gd name="connsiteX9" fmla="*/ 1019053 w 2180339"/>
                <a:gd name="connsiteY9" fmla="*/ 92725 h 2180207"/>
                <a:gd name="connsiteX10" fmla="*/ 1012640 w 2180339"/>
                <a:gd name="connsiteY10" fmla="*/ 2780 h 2180207"/>
                <a:gd name="connsiteX11" fmla="*/ 1103264 w 2180339"/>
                <a:gd name="connsiteY11" fmla="*/ 73 h 218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80339" h="2180207">
                  <a:moveTo>
                    <a:pt x="1103264" y="73"/>
                  </a:moveTo>
                  <a:cubicBezTo>
                    <a:pt x="1553666" y="5280"/>
                    <a:pt x="1958833" y="288693"/>
                    <a:pt x="2114753" y="717933"/>
                  </a:cubicBezTo>
                  <a:cubicBezTo>
                    <a:pt x="2281069" y="1175790"/>
                    <a:pt x="2123424" y="1688418"/>
                    <a:pt x="1728576" y="1973704"/>
                  </a:cubicBezTo>
                  <a:cubicBezTo>
                    <a:pt x="1333726" y="2258991"/>
                    <a:pt x="797525" y="2247680"/>
                    <a:pt x="415058" y="1945997"/>
                  </a:cubicBezTo>
                  <a:cubicBezTo>
                    <a:pt x="32591" y="1644315"/>
                    <a:pt x="-103296" y="1125495"/>
                    <a:pt x="82179" y="675059"/>
                  </a:cubicBezTo>
                  <a:lnTo>
                    <a:pt x="165557" y="709392"/>
                  </a:lnTo>
                  <a:cubicBezTo>
                    <a:pt x="-4574" y="1122568"/>
                    <a:pt x="120071" y="1598470"/>
                    <a:pt x="470901" y="1875198"/>
                  </a:cubicBezTo>
                  <a:cubicBezTo>
                    <a:pt x="821731" y="2151926"/>
                    <a:pt x="1313577" y="2162301"/>
                    <a:pt x="1675764" y="1900614"/>
                  </a:cubicBezTo>
                  <a:cubicBezTo>
                    <a:pt x="2037951" y="1638926"/>
                    <a:pt x="2182555" y="1168704"/>
                    <a:pt x="2029998" y="748721"/>
                  </a:cubicBezTo>
                  <a:cubicBezTo>
                    <a:pt x="1877440" y="328738"/>
                    <a:pt x="1464755" y="60948"/>
                    <a:pt x="1019053" y="92725"/>
                  </a:cubicBezTo>
                  <a:lnTo>
                    <a:pt x="1012640" y="2780"/>
                  </a:lnTo>
                  <a:cubicBezTo>
                    <a:pt x="1043009" y="615"/>
                    <a:pt x="1073237" y="-275"/>
                    <a:pt x="1103264" y="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0" rIns="288000" bIns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endParaRPr lang="zh-CN" altLang="en-US" sz="1600" dirty="0">
                <a:latin typeface="+mn-lt"/>
                <a:ea typeface="+mn-ea"/>
              </a:endParaRPr>
            </a:p>
          </p:txBody>
        </p:sp>
        <p:sp>
          <p:nvSpPr>
            <p:cNvPr id="47" name="MH_SubTitle_2"/>
            <p:cNvSpPr/>
            <p:nvPr/>
          </p:nvSpPr>
          <p:spPr>
            <a:xfrm>
              <a:off x="4962525" y="3016651"/>
              <a:ext cx="900000" cy="819823"/>
            </a:xfrm>
            <a:custGeom>
              <a:avLst/>
              <a:gdLst>
                <a:gd name="connsiteX0" fmla="*/ 182569 w 338094"/>
                <a:gd name="connsiteY0" fmla="*/ 192088 h 307975"/>
                <a:gd name="connsiteX1" fmla="*/ 191830 w 338094"/>
                <a:gd name="connsiteY1" fmla="*/ 202620 h 307975"/>
                <a:gd name="connsiteX2" fmla="*/ 206382 w 338094"/>
                <a:gd name="connsiteY2" fmla="*/ 203936 h 307975"/>
                <a:gd name="connsiteX3" fmla="*/ 205059 w 338094"/>
                <a:gd name="connsiteY3" fmla="*/ 209202 h 307975"/>
                <a:gd name="connsiteX4" fmla="*/ 206382 w 338094"/>
                <a:gd name="connsiteY4" fmla="*/ 221050 h 307975"/>
                <a:gd name="connsiteX5" fmla="*/ 206382 w 338094"/>
                <a:gd name="connsiteY5" fmla="*/ 234215 h 307975"/>
                <a:gd name="connsiteX6" fmla="*/ 194476 w 338094"/>
                <a:gd name="connsiteY6" fmla="*/ 246063 h 307975"/>
                <a:gd name="connsiteX7" fmla="*/ 182569 w 338094"/>
                <a:gd name="connsiteY7" fmla="*/ 234215 h 307975"/>
                <a:gd name="connsiteX8" fmla="*/ 182569 w 338094"/>
                <a:gd name="connsiteY8" fmla="*/ 192088 h 307975"/>
                <a:gd name="connsiteX9" fmla="*/ 149231 w 338094"/>
                <a:gd name="connsiteY9" fmla="*/ 183859 h 307975"/>
                <a:gd name="connsiteX10" fmla="*/ 173044 w 338094"/>
                <a:gd name="connsiteY10" fmla="*/ 194226 h 307975"/>
                <a:gd name="connsiteX11" fmla="*/ 173044 w 338094"/>
                <a:gd name="connsiteY11" fmla="*/ 234400 h 307975"/>
                <a:gd name="connsiteX12" fmla="*/ 159815 w 338094"/>
                <a:gd name="connsiteY12" fmla="*/ 246063 h 307975"/>
                <a:gd name="connsiteX13" fmla="*/ 149231 w 338094"/>
                <a:gd name="connsiteY13" fmla="*/ 234400 h 307975"/>
                <a:gd name="connsiteX14" fmla="*/ 149231 w 338094"/>
                <a:gd name="connsiteY14" fmla="*/ 183859 h 307975"/>
                <a:gd name="connsiteX15" fmla="*/ 74619 w 338094"/>
                <a:gd name="connsiteY15" fmla="*/ 182563 h 307975"/>
                <a:gd name="connsiteX16" fmla="*/ 74619 w 338094"/>
                <a:gd name="connsiteY16" fmla="*/ 238126 h 307975"/>
                <a:gd name="connsiteX17" fmla="*/ 63506 w 338094"/>
                <a:gd name="connsiteY17" fmla="*/ 227789 h 307975"/>
                <a:gd name="connsiteX18" fmla="*/ 63506 w 338094"/>
                <a:gd name="connsiteY18" fmla="*/ 192900 h 307975"/>
                <a:gd name="connsiteX19" fmla="*/ 73230 w 338094"/>
                <a:gd name="connsiteY19" fmla="*/ 183855 h 307975"/>
                <a:gd name="connsiteX20" fmla="*/ 74619 w 338094"/>
                <a:gd name="connsiteY20" fmla="*/ 182563 h 307975"/>
                <a:gd name="connsiteX21" fmla="*/ 90666 w 338094"/>
                <a:gd name="connsiteY21" fmla="*/ 92075 h 307975"/>
                <a:gd name="connsiteX22" fmla="*/ 130275 w 338094"/>
                <a:gd name="connsiteY22" fmla="*/ 92075 h 307975"/>
                <a:gd name="connsiteX23" fmla="*/ 140838 w 338094"/>
                <a:gd name="connsiteY23" fmla="*/ 97302 h 307975"/>
                <a:gd name="connsiteX24" fmla="*/ 175165 w 338094"/>
                <a:gd name="connsiteY24" fmla="*/ 171785 h 307975"/>
                <a:gd name="connsiteX25" fmla="*/ 169884 w 338094"/>
                <a:gd name="connsiteY25" fmla="*/ 186159 h 307975"/>
                <a:gd name="connsiteX26" fmla="*/ 156681 w 338094"/>
                <a:gd name="connsiteY26" fmla="*/ 180932 h 307975"/>
                <a:gd name="connsiteX27" fmla="*/ 139517 w 338094"/>
                <a:gd name="connsiteY27" fmla="*/ 144344 h 307975"/>
                <a:gd name="connsiteX28" fmla="*/ 139517 w 338094"/>
                <a:gd name="connsiteY28" fmla="*/ 271096 h 307975"/>
                <a:gd name="connsiteX29" fmla="*/ 127635 w 338094"/>
                <a:gd name="connsiteY29" fmla="*/ 284163 h 307975"/>
                <a:gd name="connsiteX30" fmla="*/ 115752 w 338094"/>
                <a:gd name="connsiteY30" fmla="*/ 271096 h 307975"/>
                <a:gd name="connsiteX31" fmla="*/ 115752 w 338094"/>
                <a:gd name="connsiteY31" fmla="*/ 197919 h 307975"/>
                <a:gd name="connsiteX32" fmla="*/ 106510 w 338094"/>
                <a:gd name="connsiteY32" fmla="*/ 197919 h 307975"/>
                <a:gd name="connsiteX33" fmla="*/ 106510 w 338094"/>
                <a:gd name="connsiteY33" fmla="*/ 271096 h 307975"/>
                <a:gd name="connsiteX34" fmla="*/ 94627 w 338094"/>
                <a:gd name="connsiteY34" fmla="*/ 284163 h 307975"/>
                <a:gd name="connsiteX35" fmla="*/ 81424 w 338094"/>
                <a:gd name="connsiteY35" fmla="*/ 271096 h 307975"/>
                <a:gd name="connsiteX36" fmla="*/ 81424 w 338094"/>
                <a:gd name="connsiteY36" fmla="*/ 144344 h 307975"/>
                <a:gd name="connsiteX37" fmla="*/ 65581 w 338094"/>
                <a:gd name="connsiteY37" fmla="*/ 180932 h 307975"/>
                <a:gd name="connsiteX38" fmla="*/ 51058 w 338094"/>
                <a:gd name="connsiteY38" fmla="*/ 186159 h 307975"/>
                <a:gd name="connsiteX39" fmla="*/ 45776 w 338094"/>
                <a:gd name="connsiteY39" fmla="*/ 171785 h 307975"/>
                <a:gd name="connsiteX40" fmla="*/ 80104 w 338094"/>
                <a:gd name="connsiteY40" fmla="*/ 97302 h 307975"/>
                <a:gd name="connsiteX41" fmla="*/ 90666 w 338094"/>
                <a:gd name="connsiteY41" fmla="*/ 92075 h 307975"/>
                <a:gd name="connsiteX42" fmla="*/ 238843 w 338094"/>
                <a:gd name="connsiteY42" fmla="*/ 88900 h 307975"/>
                <a:gd name="connsiteX43" fmla="*/ 286633 w 338094"/>
                <a:gd name="connsiteY43" fmla="*/ 88900 h 307975"/>
                <a:gd name="connsiteX44" fmla="*/ 297253 w 338094"/>
                <a:gd name="connsiteY44" fmla="*/ 95459 h 307975"/>
                <a:gd name="connsiteX45" fmla="*/ 337077 w 338094"/>
                <a:gd name="connsiteY45" fmla="*/ 180728 h 307975"/>
                <a:gd name="connsiteX46" fmla="*/ 330440 w 338094"/>
                <a:gd name="connsiteY46" fmla="*/ 195158 h 307975"/>
                <a:gd name="connsiteX47" fmla="*/ 315837 w 338094"/>
                <a:gd name="connsiteY47" fmla="*/ 189911 h 307975"/>
                <a:gd name="connsiteX48" fmla="*/ 302563 w 338094"/>
                <a:gd name="connsiteY48" fmla="*/ 163674 h 307975"/>
                <a:gd name="connsiteX49" fmla="*/ 313182 w 338094"/>
                <a:gd name="connsiteY49" fmla="*/ 212212 h 307975"/>
                <a:gd name="connsiteX50" fmla="*/ 306545 w 338094"/>
                <a:gd name="connsiteY50" fmla="*/ 220083 h 307975"/>
                <a:gd name="connsiteX51" fmla="*/ 295925 w 338094"/>
                <a:gd name="connsiteY51" fmla="*/ 220083 h 307975"/>
                <a:gd name="connsiteX52" fmla="*/ 295925 w 338094"/>
                <a:gd name="connsiteY52" fmla="*/ 293545 h 307975"/>
                <a:gd name="connsiteX53" fmla="*/ 282650 w 338094"/>
                <a:gd name="connsiteY53" fmla="*/ 307975 h 307975"/>
                <a:gd name="connsiteX54" fmla="*/ 268048 w 338094"/>
                <a:gd name="connsiteY54" fmla="*/ 293545 h 307975"/>
                <a:gd name="connsiteX55" fmla="*/ 268048 w 338094"/>
                <a:gd name="connsiteY55" fmla="*/ 220083 h 307975"/>
                <a:gd name="connsiteX56" fmla="*/ 257428 w 338094"/>
                <a:gd name="connsiteY56" fmla="*/ 220083 h 307975"/>
                <a:gd name="connsiteX57" fmla="*/ 257428 w 338094"/>
                <a:gd name="connsiteY57" fmla="*/ 293545 h 307975"/>
                <a:gd name="connsiteX58" fmla="*/ 244153 w 338094"/>
                <a:gd name="connsiteY58" fmla="*/ 307975 h 307975"/>
                <a:gd name="connsiteX59" fmla="*/ 229551 w 338094"/>
                <a:gd name="connsiteY59" fmla="*/ 293545 h 307975"/>
                <a:gd name="connsiteX60" fmla="*/ 229551 w 338094"/>
                <a:gd name="connsiteY60" fmla="*/ 220083 h 307975"/>
                <a:gd name="connsiteX61" fmla="*/ 218931 w 338094"/>
                <a:gd name="connsiteY61" fmla="*/ 220083 h 307975"/>
                <a:gd name="connsiteX62" fmla="*/ 212294 w 338094"/>
                <a:gd name="connsiteY62" fmla="*/ 212212 h 307975"/>
                <a:gd name="connsiteX63" fmla="*/ 222914 w 338094"/>
                <a:gd name="connsiteY63" fmla="*/ 163674 h 307975"/>
                <a:gd name="connsiteX64" fmla="*/ 210966 w 338094"/>
                <a:gd name="connsiteY64" fmla="*/ 189911 h 307975"/>
                <a:gd name="connsiteX65" fmla="*/ 195036 w 338094"/>
                <a:gd name="connsiteY65" fmla="*/ 195158 h 307975"/>
                <a:gd name="connsiteX66" fmla="*/ 188399 w 338094"/>
                <a:gd name="connsiteY66" fmla="*/ 180728 h 307975"/>
                <a:gd name="connsiteX67" fmla="*/ 228223 w 338094"/>
                <a:gd name="connsiteY67" fmla="*/ 95459 h 307975"/>
                <a:gd name="connsiteX68" fmla="*/ 238843 w 338094"/>
                <a:gd name="connsiteY68" fmla="*/ 88900 h 307975"/>
                <a:gd name="connsiteX69" fmla="*/ 40753 w 338094"/>
                <a:gd name="connsiteY69" fmla="*/ 63500 h 307975"/>
                <a:gd name="connsiteX70" fmla="*/ 79117 w 338094"/>
                <a:gd name="connsiteY70" fmla="*/ 63500 h 307975"/>
                <a:gd name="connsiteX71" fmla="*/ 85732 w 338094"/>
                <a:gd name="connsiteY71" fmla="*/ 81882 h 307975"/>
                <a:gd name="connsiteX72" fmla="*/ 85732 w 338094"/>
                <a:gd name="connsiteY72" fmla="*/ 83195 h 307975"/>
                <a:gd name="connsiteX73" fmla="*/ 73826 w 338094"/>
                <a:gd name="connsiteY73" fmla="*/ 92385 h 307975"/>
                <a:gd name="connsiteX74" fmla="*/ 51336 w 338094"/>
                <a:gd name="connsiteY74" fmla="*/ 139652 h 307975"/>
                <a:gd name="connsiteX75" fmla="*/ 39430 w 338094"/>
                <a:gd name="connsiteY75" fmla="*/ 168538 h 307975"/>
                <a:gd name="connsiteX76" fmla="*/ 48690 w 338094"/>
                <a:gd name="connsiteY76" fmla="*/ 192171 h 307975"/>
                <a:gd name="connsiteX77" fmla="*/ 55305 w 338094"/>
                <a:gd name="connsiteY77" fmla="*/ 194797 h 307975"/>
                <a:gd name="connsiteX78" fmla="*/ 55305 w 338094"/>
                <a:gd name="connsiteY78" fmla="*/ 227621 h 307975"/>
                <a:gd name="connsiteX79" fmla="*/ 43398 w 338094"/>
                <a:gd name="connsiteY79" fmla="*/ 238125 h 307975"/>
                <a:gd name="connsiteX80" fmla="*/ 32815 w 338094"/>
                <a:gd name="connsiteY80" fmla="*/ 227621 h 307975"/>
                <a:gd name="connsiteX81" fmla="*/ 32815 w 338094"/>
                <a:gd name="connsiteY81" fmla="*/ 112080 h 307975"/>
                <a:gd name="connsiteX82" fmla="*/ 18263 w 338094"/>
                <a:gd name="connsiteY82" fmla="*/ 144904 h 307975"/>
                <a:gd name="connsiteX83" fmla="*/ 5034 w 338094"/>
                <a:gd name="connsiteY83" fmla="*/ 148843 h 307975"/>
                <a:gd name="connsiteX84" fmla="*/ 1065 w 338094"/>
                <a:gd name="connsiteY84" fmla="*/ 137026 h 307975"/>
                <a:gd name="connsiteX85" fmla="*/ 31492 w 338094"/>
                <a:gd name="connsiteY85" fmla="*/ 68752 h 307975"/>
                <a:gd name="connsiteX86" fmla="*/ 40753 w 338094"/>
                <a:gd name="connsiteY86" fmla="*/ 63500 h 307975"/>
                <a:gd name="connsiteX87" fmla="*/ 157633 w 338094"/>
                <a:gd name="connsiteY87" fmla="*/ 53975 h 307975"/>
                <a:gd name="connsiteX88" fmla="*/ 197198 w 338094"/>
                <a:gd name="connsiteY88" fmla="*/ 53975 h 307975"/>
                <a:gd name="connsiteX89" fmla="*/ 207749 w 338094"/>
                <a:gd name="connsiteY89" fmla="*/ 59183 h 307975"/>
                <a:gd name="connsiteX90" fmla="*/ 222256 w 338094"/>
                <a:gd name="connsiteY90" fmla="*/ 90434 h 307975"/>
                <a:gd name="connsiteX91" fmla="*/ 220937 w 338094"/>
                <a:gd name="connsiteY91" fmla="*/ 91736 h 307975"/>
                <a:gd name="connsiteX92" fmla="*/ 210386 w 338094"/>
                <a:gd name="connsiteY92" fmla="*/ 115174 h 307975"/>
                <a:gd name="connsiteX93" fmla="*/ 206430 w 338094"/>
                <a:gd name="connsiteY93" fmla="*/ 106060 h 307975"/>
                <a:gd name="connsiteX94" fmla="*/ 206430 w 338094"/>
                <a:gd name="connsiteY94" fmla="*/ 122987 h 307975"/>
                <a:gd name="connsiteX95" fmla="*/ 185328 w 338094"/>
                <a:gd name="connsiteY95" fmla="*/ 169863 h 307975"/>
                <a:gd name="connsiteX96" fmla="*/ 169502 w 338094"/>
                <a:gd name="connsiteY96" fmla="*/ 137310 h 307975"/>
                <a:gd name="connsiteX97" fmla="*/ 149719 w 338094"/>
                <a:gd name="connsiteY97" fmla="*/ 93038 h 307975"/>
                <a:gd name="connsiteX98" fmla="*/ 136531 w 338094"/>
                <a:gd name="connsiteY98" fmla="*/ 83924 h 307975"/>
                <a:gd name="connsiteX99" fmla="*/ 136531 w 338094"/>
                <a:gd name="connsiteY99" fmla="*/ 82621 h 307975"/>
                <a:gd name="connsiteX100" fmla="*/ 144444 w 338094"/>
                <a:gd name="connsiteY100" fmla="*/ 66996 h 307975"/>
                <a:gd name="connsiteX101" fmla="*/ 147082 w 338094"/>
                <a:gd name="connsiteY101" fmla="*/ 59183 h 307975"/>
                <a:gd name="connsiteX102" fmla="*/ 157633 w 338094"/>
                <a:gd name="connsiteY102" fmla="*/ 53975 h 307975"/>
                <a:gd name="connsiteX103" fmla="*/ 111926 w 338094"/>
                <a:gd name="connsiteY103" fmla="*/ 38100 h 307975"/>
                <a:gd name="connsiteX104" fmla="*/ 136533 w 338094"/>
                <a:gd name="connsiteY104" fmla="*/ 61913 h 307975"/>
                <a:gd name="connsiteX105" fmla="*/ 111926 w 338094"/>
                <a:gd name="connsiteY105" fmla="*/ 85726 h 307975"/>
                <a:gd name="connsiteX106" fmla="*/ 87319 w 338094"/>
                <a:gd name="connsiteY106" fmla="*/ 61913 h 307975"/>
                <a:gd name="connsiteX107" fmla="*/ 111926 w 338094"/>
                <a:gd name="connsiteY107" fmla="*/ 38100 h 307975"/>
                <a:gd name="connsiteX108" fmla="*/ 262738 w 338094"/>
                <a:gd name="connsiteY108" fmla="*/ 28575 h 307975"/>
                <a:gd name="connsiteX109" fmla="*/ 290519 w 338094"/>
                <a:gd name="connsiteY109" fmla="*/ 56221 h 307975"/>
                <a:gd name="connsiteX110" fmla="*/ 262738 w 338094"/>
                <a:gd name="connsiteY110" fmla="*/ 82550 h 307975"/>
                <a:gd name="connsiteX111" fmla="*/ 234956 w 338094"/>
                <a:gd name="connsiteY111" fmla="*/ 56221 h 307975"/>
                <a:gd name="connsiteX112" fmla="*/ 262738 w 338094"/>
                <a:gd name="connsiteY112" fmla="*/ 28575 h 307975"/>
                <a:gd name="connsiteX113" fmla="*/ 58744 w 338094"/>
                <a:gd name="connsiteY113" fmla="*/ 15875 h 307975"/>
                <a:gd name="connsiteX114" fmla="*/ 80969 w 338094"/>
                <a:gd name="connsiteY114" fmla="*/ 38100 h 307975"/>
                <a:gd name="connsiteX115" fmla="*/ 58744 w 338094"/>
                <a:gd name="connsiteY115" fmla="*/ 60325 h 307975"/>
                <a:gd name="connsiteX116" fmla="*/ 36519 w 338094"/>
                <a:gd name="connsiteY116" fmla="*/ 38100 h 307975"/>
                <a:gd name="connsiteX117" fmla="*/ 58744 w 338094"/>
                <a:gd name="connsiteY117" fmla="*/ 15875 h 307975"/>
                <a:gd name="connsiteX118" fmla="*/ 177013 w 338094"/>
                <a:gd name="connsiteY118" fmla="*/ 0 h 307975"/>
                <a:gd name="connsiteX119" fmla="*/ 200032 w 338094"/>
                <a:gd name="connsiteY119" fmla="*/ 23813 h 307975"/>
                <a:gd name="connsiteX120" fmla="*/ 177013 w 338094"/>
                <a:gd name="connsiteY120" fmla="*/ 47626 h 307975"/>
                <a:gd name="connsiteX121" fmla="*/ 153994 w 338094"/>
                <a:gd name="connsiteY121" fmla="*/ 23813 h 307975"/>
                <a:gd name="connsiteX122" fmla="*/ 177013 w 338094"/>
                <a:gd name="connsiteY122" fmla="*/ 0 h 30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338094" h="307975">
                  <a:moveTo>
                    <a:pt x="182569" y="192088"/>
                  </a:moveTo>
                  <a:cubicBezTo>
                    <a:pt x="183892" y="197354"/>
                    <a:pt x="187861" y="201303"/>
                    <a:pt x="191830" y="202620"/>
                  </a:cubicBezTo>
                  <a:cubicBezTo>
                    <a:pt x="195798" y="205253"/>
                    <a:pt x="201090" y="205253"/>
                    <a:pt x="206382" y="203936"/>
                  </a:cubicBezTo>
                  <a:cubicBezTo>
                    <a:pt x="206382" y="203936"/>
                    <a:pt x="206382" y="203936"/>
                    <a:pt x="205059" y="209202"/>
                  </a:cubicBezTo>
                  <a:cubicBezTo>
                    <a:pt x="203736" y="213151"/>
                    <a:pt x="205059" y="217101"/>
                    <a:pt x="206382" y="221050"/>
                  </a:cubicBezTo>
                  <a:cubicBezTo>
                    <a:pt x="206382" y="221050"/>
                    <a:pt x="206382" y="221050"/>
                    <a:pt x="206382" y="234215"/>
                  </a:cubicBezTo>
                  <a:cubicBezTo>
                    <a:pt x="206382" y="240797"/>
                    <a:pt x="201090" y="246063"/>
                    <a:pt x="194476" y="246063"/>
                  </a:cubicBezTo>
                  <a:cubicBezTo>
                    <a:pt x="187861" y="246063"/>
                    <a:pt x="182569" y="240797"/>
                    <a:pt x="182569" y="234215"/>
                  </a:cubicBezTo>
                  <a:cubicBezTo>
                    <a:pt x="182569" y="234215"/>
                    <a:pt x="182569" y="234215"/>
                    <a:pt x="182569" y="192088"/>
                  </a:cubicBezTo>
                  <a:close/>
                  <a:moveTo>
                    <a:pt x="149231" y="183859"/>
                  </a:moveTo>
                  <a:cubicBezTo>
                    <a:pt x="153200" y="192930"/>
                    <a:pt x="163783" y="196818"/>
                    <a:pt x="173044" y="194226"/>
                  </a:cubicBezTo>
                  <a:cubicBezTo>
                    <a:pt x="173044" y="194226"/>
                    <a:pt x="173044" y="194226"/>
                    <a:pt x="173044" y="234400"/>
                  </a:cubicBezTo>
                  <a:cubicBezTo>
                    <a:pt x="173044" y="240879"/>
                    <a:pt x="167752" y="246063"/>
                    <a:pt x="159815" y="246063"/>
                  </a:cubicBezTo>
                  <a:cubicBezTo>
                    <a:pt x="155846" y="246063"/>
                    <a:pt x="149231" y="242175"/>
                    <a:pt x="149231" y="234400"/>
                  </a:cubicBezTo>
                  <a:cubicBezTo>
                    <a:pt x="149231" y="234400"/>
                    <a:pt x="149231" y="234400"/>
                    <a:pt x="149231" y="183859"/>
                  </a:cubicBezTo>
                  <a:close/>
                  <a:moveTo>
                    <a:pt x="74619" y="182563"/>
                  </a:moveTo>
                  <a:cubicBezTo>
                    <a:pt x="74619" y="182563"/>
                    <a:pt x="74619" y="182563"/>
                    <a:pt x="74619" y="238126"/>
                  </a:cubicBezTo>
                  <a:cubicBezTo>
                    <a:pt x="67673" y="238126"/>
                    <a:pt x="63506" y="232957"/>
                    <a:pt x="63506" y="227789"/>
                  </a:cubicBezTo>
                  <a:cubicBezTo>
                    <a:pt x="63506" y="227789"/>
                    <a:pt x="63506" y="227789"/>
                    <a:pt x="63506" y="192900"/>
                  </a:cubicBezTo>
                  <a:cubicBezTo>
                    <a:pt x="67673" y="191608"/>
                    <a:pt x="71841" y="189024"/>
                    <a:pt x="73230" y="183855"/>
                  </a:cubicBezTo>
                  <a:cubicBezTo>
                    <a:pt x="73230" y="183855"/>
                    <a:pt x="73230" y="183855"/>
                    <a:pt x="74619" y="182563"/>
                  </a:cubicBezTo>
                  <a:close/>
                  <a:moveTo>
                    <a:pt x="90666" y="92075"/>
                  </a:moveTo>
                  <a:cubicBezTo>
                    <a:pt x="90666" y="92075"/>
                    <a:pt x="90666" y="92075"/>
                    <a:pt x="130275" y="92075"/>
                  </a:cubicBezTo>
                  <a:cubicBezTo>
                    <a:pt x="135557" y="92075"/>
                    <a:pt x="139517" y="93382"/>
                    <a:pt x="140838" y="97302"/>
                  </a:cubicBezTo>
                  <a:lnTo>
                    <a:pt x="175165" y="171785"/>
                  </a:lnTo>
                  <a:cubicBezTo>
                    <a:pt x="177806" y="177012"/>
                    <a:pt x="175165" y="183546"/>
                    <a:pt x="169884" y="186159"/>
                  </a:cubicBezTo>
                  <a:cubicBezTo>
                    <a:pt x="165923" y="187466"/>
                    <a:pt x="159322" y="186159"/>
                    <a:pt x="156681" y="180932"/>
                  </a:cubicBezTo>
                  <a:cubicBezTo>
                    <a:pt x="156681" y="180932"/>
                    <a:pt x="156681" y="180932"/>
                    <a:pt x="139517" y="144344"/>
                  </a:cubicBezTo>
                  <a:cubicBezTo>
                    <a:pt x="139517" y="144344"/>
                    <a:pt x="139517" y="144344"/>
                    <a:pt x="139517" y="271096"/>
                  </a:cubicBezTo>
                  <a:cubicBezTo>
                    <a:pt x="139517" y="278936"/>
                    <a:pt x="134236" y="284163"/>
                    <a:pt x="127635" y="284163"/>
                  </a:cubicBezTo>
                  <a:cubicBezTo>
                    <a:pt x="121033" y="284163"/>
                    <a:pt x="115752" y="278936"/>
                    <a:pt x="115752" y="271096"/>
                  </a:cubicBezTo>
                  <a:cubicBezTo>
                    <a:pt x="115752" y="271096"/>
                    <a:pt x="115752" y="271096"/>
                    <a:pt x="115752" y="197919"/>
                  </a:cubicBezTo>
                  <a:cubicBezTo>
                    <a:pt x="115752" y="197919"/>
                    <a:pt x="115752" y="197919"/>
                    <a:pt x="106510" y="197919"/>
                  </a:cubicBezTo>
                  <a:cubicBezTo>
                    <a:pt x="106510" y="197919"/>
                    <a:pt x="106510" y="197919"/>
                    <a:pt x="106510" y="271096"/>
                  </a:cubicBezTo>
                  <a:cubicBezTo>
                    <a:pt x="106510" y="278936"/>
                    <a:pt x="101229" y="284163"/>
                    <a:pt x="94627" y="284163"/>
                  </a:cubicBezTo>
                  <a:cubicBezTo>
                    <a:pt x="86706" y="284163"/>
                    <a:pt x="81424" y="278936"/>
                    <a:pt x="81424" y="271096"/>
                  </a:cubicBezTo>
                  <a:cubicBezTo>
                    <a:pt x="81424" y="271096"/>
                    <a:pt x="81424" y="271096"/>
                    <a:pt x="81424" y="144344"/>
                  </a:cubicBezTo>
                  <a:cubicBezTo>
                    <a:pt x="81424" y="144344"/>
                    <a:pt x="81424" y="144344"/>
                    <a:pt x="65581" y="180932"/>
                  </a:cubicBezTo>
                  <a:cubicBezTo>
                    <a:pt x="62940" y="186159"/>
                    <a:pt x="56339" y="187466"/>
                    <a:pt x="51058" y="186159"/>
                  </a:cubicBezTo>
                  <a:cubicBezTo>
                    <a:pt x="45776" y="183546"/>
                    <a:pt x="44456" y="177012"/>
                    <a:pt x="45776" y="171785"/>
                  </a:cubicBezTo>
                  <a:cubicBezTo>
                    <a:pt x="45776" y="171785"/>
                    <a:pt x="45776" y="171785"/>
                    <a:pt x="80104" y="97302"/>
                  </a:cubicBezTo>
                  <a:cubicBezTo>
                    <a:pt x="82745" y="93382"/>
                    <a:pt x="86706" y="92075"/>
                    <a:pt x="90666" y="92075"/>
                  </a:cubicBezTo>
                  <a:close/>
                  <a:moveTo>
                    <a:pt x="238843" y="88900"/>
                  </a:moveTo>
                  <a:cubicBezTo>
                    <a:pt x="238843" y="88900"/>
                    <a:pt x="238843" y="88900"/>
                    <a:pt x="286633" y="88900"/>
                  </a:cubicBezTo>
                  <a:cubicBezTo>
                    <a:pt x="291943" y="88900"/>
                    <a:pt x="295925" y="91524"/>
                    <a:pt x="297253" y="95459"/>
                  </a:cubicBezTo>
                  <a:cubicBezTo>
                    <a:pt x="297253" y="95459"/>
                    <a:pt x="297253" y="95459"/>
                    <a:pt x="337077" y="180728"/>
                  </a:cubicBezTo>
                  <a:cubicBezTo>
                    <a:pt x="339732" y="185975"/>
                    <a:pt x="337077" y="192534"/>
                    <a:pt x="330440" y="195158"/>
                  </a:cubicBezTo>
                  <a:cubicBezTo>
                    <a:pt x="325130" y="197782"/>
                    <a:pt x="318492" y="196470"/>
                    <a:pt x="315837" y="189911"/>
                  </a:cubicBezTo>
                  <a:cubicBezTo>
                    <a:pt x="315837" y="189911"/>
                    <a:pt x="315837" y="189911"/>
                    <a:pt x="302563" y="163674"/>
                  </a:cubicBezTo>
                  <a:cubicBezTo>
                    <a:pt x="302563" y="163674"/>
                    <a:pt x="302563" y="163674"/>
                    <a:pt x="313182" y="212212"/>
                  </a:cubicBezTo>
                  <a:cubicBezTo>
                    <a:pt x="314510" y="216147"/>
                    <a:pt x="310527" y="220083"/>
                    <a:pt x="306545" y="220083"/>
                  </a:cubicBezTo>
                  <a:cubicBezTo>
                    <a:pt x="306545" y="220083"/>
                    <a:pt x="306545" y="220083"/>
                    <a:pt x="295925" y="220083"/>
                  </a:cubicBezTo>
                  <a:cubicBezTo>
                    <a:pt x="295925" y="220083"/>
                    <a:pt x="295925" y="220083"/>
                    <a:pt x="295925" y="293545"/>
                  </a:cubicBezTo>
                  <a:cubicBezTo>
                    <a:pt x="295925" y="301416"/>
                    <a:pt x="290615" y="307975"/>
                    <a:pt x="282650" y="307975"/>
                  </a:cubicBezTo>
                  <a:cubicBezTo>
                    <a:pt x="274685" y="307975"/>
                    <a:pt x="268048" y="301416"/>
                    <a:pt x="268048" y="293545"/>
                  </a:cubicBezTo>
                  <a:cubicBezTo>
                    <a:pt x="268048" y="293545"/>
                    <a:pt x="268048" y="293545"/>
                    <a:pt x="268048" y="220083"/>
                  </a:cubicBezTo>
                  <a:cubicBezTo>
                    <a:pt x="268048" y="220083"/>
                    <a:pt x="268048" y="220083"/>
                    <a:pt x="257428" y="220083"/>
                  </a:cubicBezTo>
                  <a:cubicBezTo>
                    <a:pt x="257428" y="220083"/>
                    <a:pt x="257428" y="220083"/>
                    <a:pt x="257428" y="293545"/>
                  </a:cubicBezTo>
                  <a:cubicBezTo>
                    <a:pt x="257428" y="301416"/>
                    <a:pt x="250791" y="307975"/>
                    <a:pt x="244153" y="307975"/>
                  </a:cubicBezTo>
                  <a:cubicBezTo>
                    <a:pt x="236188" y="307975"/>
                    <a:pt x="229551" y="301416"/>
                    <a:pt x="229551" y="293545"/>
                  </a:cubicBezTo>
                  <a:cubicBezTo>
                    <a:pt x="229551" y="293545"/>
                    <a:pt x="229551" y="293545"/>
                    <a:pt x="229551" y="220083"/>
                  </a:cubicBezTo>
                  <a:cubicBezTo>
                    <a:pt x="229551" y="220083"/>
                    <a:pt x="229551" y="220083"/>
                    <a:pt x="218931" y="220083"/>
                  </a:cubicBezTo>
                  <a:cubicBezTo>
                    <a:pt x="214949" y="220083"/>
                    <a:pt x="210966" y="216147"/>
                    <a:pt x="212294" y="212212"/>
                  </a:cubicBezTo>
                  <a:cubicBezTo>
                    <a:pt x="212294" y="212212"/>
                    <a:pt x="212294" y="212212"/>
                    <a:pt x="222914" y="163674"/>
                  </a:cubicBezTo>
                  <a:cubicBezTo>
                    <a:pt x="222914" y="163674"/>
                    <a:pt x="222914" y="163674"/>
                    <a:pt x="210966" y="189911"/>
                  </a:cubicBezTo>
                  <a:cubicBezTo>
                    <a:pt x="208311" y="196470"/>
                    <a:pt x="200346" y="197782"/>
                    <a:pt x="195036" y="195158"/>
                  </a:cubicBezTo>
                  <a:cubicBezTo>
                    <a:pt x="188399" y="192534"/>
                    <a:pt x="185744" y="185975"/>
                    <a:pt x="188399" y="180728"/>
                  </a:cubicBezTo>
                  <a:cubicBezTo>
                    <a:pt x="188399" y="180728"/>
                    <a:pt x="188399" y="180728"/>
                    <a:pt x="228223" y="95459"/>
                  </a:cubicBezTo>
                  <a:cubicBezTo>
                    <a:pt x="230878" y="91524"/>
                    <a:pt x="234861" y="88900"/>
                    <a:pt x="238843" y="88900"/>
                  </a:cubicBezTo>
                  <a:close/>
                  <a:moveTo>
                    <a:pt x="40753" y="63500"/>
                  </a:moveTo>
                  <a:cubicBezTo>
                    <a:pt x="40753" y="63500"/>
                    <a:pt x="40753" y="63500"/>
                    <a:pt x="79117" y="63500"/>
                  </a:cubicBezTo>
                  <a:cubicBezTo>
                    <a:pt x="79117" y="70065"/>
                    <a:pt x="81763" y="76630"/>
                    <a:pt x="85732" y="81882"/>
                  </a:cubicBezTo>
                  <a:cubicBezTo>
                    <a:pt x="85732" y="81882"/>
                    <a:pt x="85732" y="81882"/>
                    <a:pt x="85732" y="83195"/>
                  </a:cubicBezTo>
                  <a:cubicBezTo>
                    <a:pt x="80440" y="84507"/>
                    <a:pt x="75149" y="88446"/>
                    <a:pt x="73826" y="92385"/>
                  </a:cubicBezTo>
                  <a:cubicBezTo>
                    <a:pt x="73826" y="92385"/>
                    <a:pt x="73826" y="92385"/>
                    <a:pt x="51336" y="139652"/>
                  </a:cubicBezTo>
                  <a:cubicBezTo>
                    <a:pt x="51336" y="139652"/>
                    <a:pt x="51336" y="139652"/>
                    <a:pt x="39430" y="168538"/>
                  </a:cubicBezTo>
                  <a:cubicBezTo>
                    <a:pt x="34138" y="177728"/>
                    <a:pt x="39430" y="188232"/>
                    <a:pt x="48690" y="192171"/>
                  </a:cubicBezTo>
                  <a:cubicBezTo>
                    <a:pt x="50013" y="193484"/>
                    <a:pt x="52659" y="193484"/>
                    <a:pt x="55305" y="194797"/>
                  </a:cubicBezTo>
                  <a:cubicBezTo>
                    <a:pt x="55305" y="194797"/>
                    <a:pt x="55305" y="194797"/>
                    <a:pt x="55305" y="227621"/>
                  </a:cubicBezTo>
                  <a:cubicBezTo>
                    <a:pt x="55305" y="232873"/>
                    <a:pt x="50013" y="238125"/>
                    <a:pt x="43398" y="238125"/>
                  </a:cubicBezTo>
                  <a:cubicBezTo>
                    <a:pt x="38107" y="238125"/>
                    <a:pt x="32815" y="232873"/>
                    <a:pt x="32815" y="227621"/>
                  </a:cubicBezTo>
                  <a:cubicBezTo>
                    <a:pt x="32815" y="155408"/>
                    <a:pt x="32815" y="114706"/>
                    <a:pt x="32815" y="112080"/>
                  </a:cubicBezTo>
                  <a:cubicBezTo>
                    <a:pt x="32815" y="112080"/>
                    <a:pt x="32815" y="112080"/>
                    <a:pt x="18263" y="144904"/>
                  </a:cubicBezTo>
                  <a:cubicBezTo>
                    <a:pt x="15617" y="148843"/>
                    <a:pt x="10325" y="151469"/>
                    <a:pt x="5034" y="148843"/>
                  </a:cubicBezTo>
                  <a:cubicBezTo>
                    <a:pt x="1065" y="146217"/>
                    <a:pt x="-1581" y="140965"/>
                    <a:pt x="1065" y="137026"/>
                  </a:cubicBezTo>
                  <a:cubicBezTo>
                    <a:pt x="1065" y="137026"/>
                    <a:pt x="1065" y="137026"/>
                    <a:pt x="31492" y="68752"/>
                  </a:cubicBezTo>
                  <a:cubicBezTo>
                    <a:pt x="34138" y="64813"/>
                    <a:pt x="36784" y="63500"/>
                    <a:pt x="40753" y="63500"/>
                  </a:cubicBezTo>
                  <a:close/>
                  <a:moveTo>
                    <a:pt x="157633" y="53975"/>
                  </a:moveTo>
                  <a:cubicBezTo>
                    <a:pt x="157633" y="53975"/>
                    <a:pt x="157633" y="53975"/>
                    <a:pt x="197198" y="53975"/>
                  </a:cubicBezTo>
                  <a:cubicBezTo>
                    <a:pt x="202473" y="53975"/>
                    <a:pt x="206430" y="55277"/>
                    <a:pt x="207749" y="59183"/>
                  </a:cubicBezTo>
                  <a:cubicBezTo>
                    <a:pt x="207749" y="59183"/>
                    <a:pt x="207749" y="59183"/>
                    <a:pt x="222256" y="90434"/>
                  </a:cubicBezTo>
                  <a:cubicBezTo>
                    <a:pt x="222256" y="90434"/>
                    <a:pt x="220937" y="91736"/>
                    <a:pt x="220937" y="91736"/>
                  </a:cubicBezTo>
                  <a:cubicBezTo>
                    <a:pt x="220937" y="91736"/>
                    <a:pt x="220937" y="91736"/>
                    <a:pt x="210386" y="115174"/>
                  </a:cubicBezTo>
                  <a:cubicBezTo>
                    <a:pt x="210386" y="115174"/>
                    <a:pt x="210386" y="115174"/>
                    <a:pt x="206430" y="106060"/>
                  </a:cubicBezTo>
                  <a:cubicBezTo>
                    <a:pt x="206430" y="106060"/>
                    <a:pt x="206430" y="106060"/>
                    <a:pt x="206430" y="122987"/>
                  </a:cubicBezTo>
                  <a:cubicBezTo>
                    <a:pt x="199836" y="138612"/>
                    <a:pt x="205111" y="126893"/>
                    <a:pt x="185328" y="169863"/>
                  </a:cubicBezTo>
                  <a:cubicBezTo>
                    <a:pt x="184009" y="168561"/>
                    <a:pt x="170821" y="138612"/>
                    <a:pt x="169502" y="137310"/>
                  </a:cubicBezTo>
                  <a:cubicBezTo>
                    <a:pt x="169502" y="137310"/>
                    <a:pt x="169502" y="137310"/>
                    <a:pt x="149719" y="93038"/>
                  </a:cubicBezTo>
                  <a:cubicBezTo>
                    <a:pt x="147082" y="89132"/>
                    <a:pt x="143125" y="85226"/>
                    <a:pt x="136531" y="83924"/>
                  </a:cubicBezTo>
                  <a:cubicBezTo>
                    <a:pt x="136531" y="83924"/>
                    <a:pt x="136531" y="83924"/>
                    <a:pt x="136531" y="82621"/>
                  </a:cubicBezTo>
                  <a:cubicBezTo>
                    <a:pt x="140488" y="78715"/>
                    <a:pt x="143125" y="73507"/>
                    <a:pt x="144444" y="66996"/>
                  </a:cubicBezTo>
                  <a:cubicBezTo>
                    <a:pt x="144444" y="66996"/>
                    <a:pt x="144444" y="66996"/>
                    <a:pt x="147082" y="59183"/>
                  </a:cubicBezTo>
                  <a:cubicBezTo>
                    <a:pt x="149719" y="55277"/>
                    <a:pt x="153676" y="53975"/>
                    <a:pt x="157633" y="53975"/>
                  </a:cubicBezTo>
                  <a:close/>
                  <a:moveTo>
                    <a:pt x="111926" y="38100"/>
                  </a:moveTo>
                  <a:cubicBezTo>
                    <a:pt x="125516" y="38100"/>
                    <a:pt x="136533" y="48761"/>
                    <a:pt x="136533" y="61913"/>
                  </a:cubicBezTo>
                  <a:cubicBezTo>
                    <a:pt x="136533" y="75065"/>
                    <a:pt x="125516" y="85726"/>
                    <a:pt x="111926" y="85726"/>
                  </a:cubicBezTo>
                  <a:cubicBezTo>
                    <a:pt x="98336" y="85726"/>
                    <a:pt x="87319" y="75065"/>
                    <a:pt x="87319" y="61913"/>
                  </a:cubicBezTo>
                  <a:cubicBezTo>
                    <a:pt x="87319" y="48761"/>
                    <a:pt x="98336" y="38100"/>
                    <a:pt x="111926" y="38100"/>
                  </a:cubicBezTo>
                  <a:close/>
                  <a:moveTo>
                    <a:pt x="262738" y="28575"/>
                  </a:moveTo>
                  <a:cubicBezTo>
                    <a:pt x="278613" y="28575"/>
                    <a:pt x="290519" y="40423"/>
                    <a:pt x="290519" y="56221"/>
                  </a:cubicBezTo>
                  <a:cubicBezTo>
                    <a:pt x="290519" y="72018"/>
                    <a:pt x="277290" y="82550"/>
                    <a:pt x="262738" y="82550"/>
                  </a:cubicBezTo>
                  <a:cubicBezTo>
                    <a:pt x="248185" y="82550"/>
                    <a:pt x="234956" y="72018"/>
                    <a:pt x="234956" y="56221"/>
                  </a:cubicBezTo>
                  <a:cubicBezTo>
                    <a:pt x="234956" y="40423"/>
                    <a:pt x="248185" y="28575"/>
                    <a:pt x="262738" y="28575"/>
                  </a:cubicBezTo>
                  <a:close/>
                  <a:moveTo>
                    <a:pt x="58744" y="15875"/>
                  </a:moveTo>
                  <a:cubicBezTo>
                    <a:pt x="71019" y="15875"/>
                    <a:pt x="80969" y="25825"/>
                    <a:pt x="80969" y="38100"/>
                  </a:cubicBezTo>
                  <a:cubicBezTo>
                    <a:pt x="80969" y="50375"/>
                    <a:pt x="71019" y="60325"/>
                    <a:pt x="58744" y="60325"/>
                  </a:cubicBezTo>
                  <a:cubicBezTo>
                    <a:pt x="46469" y="60325"/>
                    <a:pt x="36519" y="50375"/>
                    <a:pt x="36519" y="38100"/>
                  </a:cubicBezTo>
                  <a:cubicBezTo>
                    <a:pt x="36519" y="25825"/>
                    <a:pt x="46469" y="15875"/>
                    <a:pt x="58744" y="15875"/>
                  </a:cubicBezTo>
                  <a:close/>
                  <a:moveTo>
                    <a:pt x="177013" y="0"/>
                  </a:moveTo>
                  <a:cubicBezTo>
                    <a:pt x="189726" y="0"/>
                    <a:pt x="200032" y="10661"/>
                    <a:pt x="200032" y="23813"/>
                  </a:cubicBezTo>
                  <a:cubicBezTo>
                    <a:pt x="200032" y="36965"/>
                    <a:pt x="189726" y="47626"/>
                    <a:pt x="177013" y="47626"/>
                  </a:cubicBezTo>
                  <a:cubicBezTo>
                    <a:pt x="164300" y="47626"/>
                    <a:pt x="153994" y="36965"/>
                    <a:pt x="153994" y="23813"/>
                  </a:cubicBezTo>
                  <a:cubicBezTo>
                    <a:pt x="153994" y="10661"/>
                    <a:pt x="164300" y="0"/>
                    <a:pt x="177013" y="0"/>
                  </a:cubicBezTo>
                  <a:close/>
                </a:path>
              </a:pathLst>
            </a:cu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600" kern="0" dirty="0">
                <a:solidFill>
                  <a:srgbClr val="FFFFFF"/>
                </a:solidFill>
              </a:endParaRPr>
            </a:p>
          </p:txBody>
        </p:sp>
        <p:sp>
          <p:nvSpPr>
            <p:cNvPr id="48" name="MH_Text_2"/>
            <p:cNvSpPr/>
            <p:nvPr/>
          </p:nvSpPr>
          <p:spPr>
            <a:xfrm>
              <a:off x="5048251" y="3309939"/>
              <a:ext cx="2181225" cy="2179637"/>
            </a:xfrm>
            <a:custGeom>
              <a:avLst/>
              <a:gdLst>
                <a:gd name="connsiteX0" fmla="*/ 1103264 w 2180339"/>
                <a:gd name="connsiteY0" fmla="*/ 73 h 2180207"/>
                <a:gd name="connsiteX1" fmla="*/ 2114753 w 2180339"/>
                <a:gd name="connsiteY1" fmla="*/ 717933 h 2180207"/>
                <a:gd name="connsiteX2" fmla="*/ 1728576 w 2180339"/>
                <a:gd name="connsiteY2" fmla="*/ 1973704 h 2180207"/>
                <a:gd name="connsiteX3" fmla="*/ 415058 w 2180339"/>
                <a:gd name="connsiteY3" fmla="*/ 1945997 h 2180207"/>
                <a:gd name="connsiteX4" fmla="*/ 82179 w 2180339"/>
                <a:gd name="connsiteY4" fmla="*/ 675059 h 2180207"/>
                <a:gd name="connsiteX5" fmla="*/ 165557 w 2180339"/>
                <a:gd name="connsiteY5" fmla="*/ 709392 h 2180207"/>
                <a:gd name="connsiteX6" fmla="*/ 470901 w 2180339"/>
                <a:gd name="connsiteY6" fmla="*/ 1875198 h 2180207"/>
                <a:gd name="connsiteX7" fmla="*/ 1675764 w 2180339"/>
                <a:gd name="connsiteY7" fmla="*/ 1900614 h 2180207"/>
                <a:gd name="connsiteX8" fmla="*/ 2029998 w 2180339"/>
                <a:gd name="connsiteY8" fmla="*/ 748721 h 2180207"/>
                <a:gd name="connsiteX9" fmla="*/ 1019053 w 2180339"/>
                <a:gd name="connsiteY9" fmla="*/ 92725 h 2180207"/>
                <a:gd name="connsiteX10" fmla="*/ 1012640 w 2180339"/>
                <a:gd name="connsiteY10" fmla="*/ 2780 h 2180207"/>
                <a:gd name="connsiteX11" fmla="*/ 1103264 w 2180339"/>
                <a:gd name="connsiteY11" fmla="*/ 73 h 218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80339" h="2180207">
                  <a:moveTo>
                    <a:pt x="1103264" y="73"/>
                  </a:moveTo>
                  <a:cubicBezTo>
                    <a:pt x="1553666" y="5280"/>
                    <a:pt x="1958833" y="288693"/>
                    <a:pt x="2114753" y="717933"/>
                  </a:cubicBezTo>
                  <a:cubicBezTo>
                    <a:pt x="2281069" y="1175790"/>
                    <a:pt x="2123424" y="1688418"/>
                    <a:pt x="1728576" y="1973704"/>
                  </a:cubicBezTo>
                  <a:cubicBezTo>
                    <a:pt x="1333726" y="2258991"/>
                    <a:pt x="797525" y="2247680"/>
                    <a:pt x="415058" y="1945997"/>
                  </a:cubicBezTo>
                  <a:cubicBezTo>
                    <a:pt x="32591" y="1644315"/>
                    <a:pt x="-103296" y="1125495"/>
                    <a:pt x="82179" y="675059"/>
                  </a:cubicBezTo>
                  <a:lnTo>
                    <a:pt x="165557" y="709392"/>
                  </a:lnTo>
                  <a:cubicBezTo>
                    <a:pt x="-4574" y="1122568"/>
                    <a:pt x="120071" y="1598470"/>
                    <a:pt x="470901" y="1875198"/>
                  </a:cubicBezTo>
                  <a:cubicBezTo>
                    <a:pt x="821731" y="2151926"/>
                    <a:pt x="1313577" y="2162301"/>
                    <a:pt x="1675764" y="1900614"/>
                  </a:cubicBezTo>
                  <a:cubicBezTo>
                    <a:pt x="2037951" y="1638926"/>
                    <a:pt x="2182555" y="1168704"/>
                    <a:pt x="2029998" y="748721"/>
                  </a:cubicBezTo>
                  <a:cubicBezTo>
                    <a:pt x="1877440" y="328738"/>
                    <a:pt x="1464755" y="60948"/>
                    <a:pt x="1019053" y="92725"/>
                  </a:cubicBezTo>
                  <a:lnTo>
                    <a:pt x="1012640" y="2780"/>
                  </a:lnTo>
                  <a:cubicBezTo>
                    <a:pt x="1043009" y="615"/>
                    <a:pt x="1073237" y="-275"/>
                    <a:pt x="1103264" y="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0" rIns="288000" bIns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endParaRPr lang="zh-CN" altLang="en-US" sz="1600" dirty="0">
                <a:latin typeface="+mn-lt"/>
                <a:ea typeface="+mn-ea"/>
              </a:endParaRPr>
            </a:p>
          </p:txBody>
        </p:sp>
        <p:sp>
          <p:nvSpPr>
            <p:cNvPr id="49" name="MH_SubTitle_3"/>
            <p:cNvSpPr/>
            <p:nvPr/>
          </p:nvSpPr>
          <p:spPr>
            <a:xfrm>
              <a:off x="7613650" y="2976563"/>
              <a:ext cx="900000" cy="900000"/>
            </a:xfrm>
            <a:custGeom>
              <a:avLst/>
              <a:gdLst>
                <a:gd name="connsiteX0" fmla="*/ 157638 w 338138"/>
                <a:gd name="connsiteY0" fmla="*/ 144463 h 338138"/>
                <a:gd name="connsiteX1" fmla="*/ 165544 w 338138"/>
                <a:gd name="connsiteY1" fmla="*/ 148443 h 338138"/>
                <a:gd name="connsiteX2" fmla="*/ 249865 w 338138"/>
                <a:gd name="connsiteY2" fmla="*/ 233341 h 338138"/>
                <a:gd name="connsiteX3" fmla="*/ 280167 w 338138"/>
                <a:gd name="connsiteY3" fmla="*/ 232015 h 338138"/>
                <a:gd name="connsiteX4" fmla="*/ 286755 w 338138"/>
                <a:gd name="connsiteY4" fmla="*/ 234668 h 338138"/>
                <a:gd name="connsiteX5" fmla="*/ 335503 w 338138"/>
                <a:gd name="connsiteY5" fmla="*/ 283750 h 338138"/>
                <a:gd name="connsiteX6" fmla="*/ 338138 w 338138"/>
                <a:gd name="connsiteY6" fmla="*/ 293036 h 338138"/>
                <a:gd name="connsiteX7" fmla="*/ 330233 w 338138"/>
                <a:gd name="connsiteY7" fmla="*/ 298342 h 338138"/>
                <a:gd name="connsiteX8" fmla="*/ 311788 w 338138"/>
                <a:gd name="connsiteY8" fmla="*/ 303648 h 338138"/>
                <a:gd name="connsiteX9" fmla="*/ 303883 w 338138"/>
                <a:gd name="connsiteY9" fmla="*/ 310281 h 338138"/>
                <a:gd name="connsiteX10" fmla="*/ 299930 w 338138"/>
                <a:gd name="connsiteY10" fmla="*/ 331505 h 338138"/>
                <a:gd name="connsiteX11" fmla="*/ 293343 w 338138"/>
                <a:gd name="connsiteY11" fmla="*/ 338138 h 338138"/>
                <a:gd name="connsiteX12" fmla="*/ 290708 w 338138"/>
                <a:gd name="connsiteY12" fmla="*/ 338138 h 338138"/>
                <a:gd name="connsiteX13" fmla="*/ 284120 w 338138"/>
                <a:gd name="connsiteY13" fmla="*/ 335485 h 338138"/>
                <a:gd name="connsiteX14" fmla="*/ 235372 w 338138"/>
                <a:gd name="connsiteY14" fmla="*/ 286403 h 338138"/>
                <a:gd name="connsiteX15" fmla="*/ 232737 w 338138"/>
                <a:gd name="connsiteY15" fmla="*/ 279770 h 338138"/>
                <a:gd name="connsiteX16" fmla="*/ 234054 w 338138"/>
                <a:gd name="connsiteY16" fmla="*/ 249260 h 338138"/>
                <a:gd name="connsiteX17" fmla="*/ 149733 w 338138"/>
                <a:gd name="connsiteY17" fmla="*/ 164361 h 338138"/>
                <a:gd name="connsiteX18" fmla="*/ 149733 w 338138"/>
                <a:gd name="connsiteY18" fmla="*/ 148443 h 338138"/>
                <a:gd name="connsiteX19" fmla="*/ 157638 w 338138"/>
                <a:gd name="connsiteY19" fmla="*/ 144463 h 338138"/>
                <a:gd name="connsiteX20" fmla="*/ 145922 w 338138"/>
                <a:gd name="connsiteY20" fmla="*/ 120650 h 338138"/>
                <a:gd name="connsiteX21" fmla="*/ 169863 w 338138"/>
                <a:gd name="connsiteY21" fmla="*/ 137383 h 338138"/>
                <a:gd name="connsiteX22" fmla="*/ 157893 w 338138"/>
                <a:gd name="connsiteY22" fmla="*/ 133522 h 338138"/>
                <a:gd name="connsiteX23" fmla="*/ 141931 w 338138"/>
                <a:gd name="connsiteY23" fmla="*/ 141245 h 338138"/>
                <a:gd name="connsiteX24" fmla="*/ 137941 w 338138"/>
                <a:gd name="connsiteY24" fmla="*/ 168275 h 338138"/>
                <a:gd name="connsiteX25" fmla="*/ 120650 w 338138"/>
                <a:gd name="connsiteY25" fmla="*/ 145106 h 338138"/>
                <a:gd name="connsiteX26" fmla="*/ 145922 w 338138"/>
                <a:gd name="connsiteY26" fmla="*/ 120650 h 338138"/>
                <a:gd name="connsiteX27" fmla="*/ 146051 w 338138"/>
                <a:gd name="connsiteY27" fmla="*/ 60325 h 338138"/>
                <a:gd name="connsiteX28" fmla="*/ 230188 w 338138"/>
                <a:gd name="connsiteY28" fmla="*/ 145257 h 338138"/>
                <a:gd name="connsiteX29" fmla="*/ 219671 w 338138"/>
                <a:gd name="connsiteY29" fmla="*/ 186395 h 338138"/>
                <a:gd name="connsiteX30" fmla="*/ 193378 w 338138"/>
                <a:gd name="connsiteY30" fmla="*/ 161181 h 338138"/>
                <a:gd name="connsiteX31" fmla="*/ 196007 w 338138"/>
                <a:gd name="connsiteY31" fmla="*/ 145257 h 338138"/>
                <a:gd name="connsiteX32" fmla="*/ 146051 w 338138"/>
                <a:gd name="connsiteY32" fmla="*/ 94828 h 338138"/>
                <a:gd name="connsiteX33" fmla="*/ 96094 w 338138"/>
                <a:gd name="connsiteY33" fmla="*/ 145257 h 338138"/>
                <a:gd name="connsiteX34" fmla="*/ 146051 w 338138"/>
                <a:gd name="connsiteY34" fmla="*/ 195685 h 338138"/>
                <a:gd name="connsiteX35" fmla="*/ 161827 w 338138"/>
                <a:gd name="connsiteY35" fmla="*/ 193031 h 338138"/>
                <a:gd name="connsiteX36" fmla="*/ 188119 w 338138"/>
                <a:gd name="connsiteY36" fmla="*/ 219572 h 338138"/>
                <a:gd name="connsiteX37" fmla="*/ 146051 w 338138"/>
                <a:gd name="connsiteY37" fmla="*/ 230188 h 338138"/>
                <a:gd name="connsiteX38" fmla="*/ 61913 w 338138"/>
                <a:gd name="connsiteY38" fmla="*/ 145257 h 338138"/>
                <a:gd name="connsiteX39" fmla="*/ 146051 w 338138"/>
                <a:gd name="connsiteY39" fmla="*/ 60325 h 338138"/>
                <a:gd name="connsiteX40" fmla="*/ 145257 w 338138"/>
                <a:gd name="connsiteY40" fmla="*/ 0 h 338138"/>
                <a:gd name="connsiteX41" fmla="*/ 290513 w 338138"/>
                <a:gd name="connsiteY41" fmla="*/ 145257 h 338138"/>
                <a:gd name="connsiteX42" fmla="*/ 269385 w 338138"/>
                <a:gd name="connsiteY42" fmla="*/ 221846 h 338138"/>
                <a:gd name="connsiteX43" fmla="*/ 254859 w 338138"/>
                <a:gd name="connsiteY43" fmla="*/ 221846 h 338138"/>
                <a:gd name="connsiteX44" fmla="*/ 239013 w 338138"/>
                <a:gd name="connsiteY44" fmla="*/ 206000 h 338138"/>
                <a:gd name="connsiteX45" fmla="*/ 256180 w 338138"/>
                <a:gd name="connsiteY45" fmla="*/ 145257 h 338138"/>
                <a:gd name="connsiteX46" fmla="*/ 145257 w 338138"/>
                <a:gd name="connsiteY46" fmla="*/ 34333 h 338138"/>
                <a:gd name="connsiteX47" fmla="*/ 34333 w 338138"/>
                <a:gd name="connsiteY47" fmla="*/ 145257 h 338138"/>
                <a:gd name="connsiteX48" fmla="*/ 145257 w 338138"/>
                <a:gd name="connsiteY48" fmla="*/ 256180 h 338138"/>
                <a:gd name="connsiteX49" fmla="*/ 206000 w 338138"/>
                <a:gd name="connsiteY49" fmla="*/ 239013 h 338138"/>
                <a:gd name="connsiteX50" fmla="*/ 221847 w 338138"/>
                <a:gd name="connsiteY50" fmla="*/ 254859 h 338138"/>
                <a:gd name="connsiteX51" fmla="*/ 221847 w 338138"/>
                <a:gd name="connsiteY51" fmla="*/ 269385 h 338138"/>
                <a:gd name="connsiteX52" fmla="*/ 145257 w 338138"/>
                <a:gd name="connsiteY52" fmla="*/ 290513 h 338138"/>
                <a:gd name="connsiteX53" fmla="*/ 0 w 338138"/>
                <a:gd name="connsiteY53" fmla="*/ 145257 h 338138"/>
                <a:gd name="connsiteX54" fmla="*/ 145257 w 338138"/>
                <a:gd name="connsiteY5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38138" h="338138">
                  <a:moveTo>
                    <a:pt x="157638" y="144463"/>
                  </a:moveTo>
                  <a:cubicBezTo>
                    <a:pt x="160273" y="144463"/>
                    <a:pt x="162908" y="145790"/>
                    <a:pt x="165544" y="148443"/>
                  </a:cubicBezTo>
                  <a:cubicBezTo>
                    <a:pt x="165544" y="148443"/>
                    <a:pt x="165544" y="148443"/>
                    <a:pt x="249865" y="233341"/>
                  </a:cubicBezTo>
                  <a:cubicBezTo>
                    <a:pt x="249865" y="233341"/>
                    <a:pt x="249865" y="233341"/>
                    <a:pt x="280167" y="232015"/>
                  </a:cubicBezTo>
                  <a:cubicBezTo>
                    <a:pt x="282803" y="232015"/>
                    <a:pt x="285438" y="233341"/>
                    <a:pt x="286755" y="234668"/>
                  </a:cubicBezTo>
                  <a:cubicBezTo>
                    <a:pt x="286755" y="234668"/>
                    <a:pt x="286755" y="234668"/>
                    <a:pt x="335503" y="283750"/>
                  </a:cubicBezTo>
                  <a:cubicBezTo>
                    <a:pt x="338138" y="286403"/>
                    <a:pt x="338138" y="289056"/>
                    <a:pt x="338138" y="293036"/>
                  </a:cubicBezTo>
                  <a:cubicBezTo>
                    <a:pt x="336821" y="295689"/>
                    <a:pt x="334186" y="298342"/>
                    <a:pt x="330233" y="298342"/>
                  </a:cubicBezTo>
                  <a:cubicBezTo>
                    <a:pt x="330233" y="298342"/>
                    <a:pt x="330233" y="298342"/>
                    <a:pt x="311788" y="303648"/>
                  </a:cubicBezTo>
                  <a:cubicBezTo>
                    <a:pt x="307835" y="303648"/>
                    <a:pt x="305200" y="306301"/>
                    <a:pt x="303883" y="310281"/>
                  </a:cubicBezTo>
                  <a:cubicBezTo>
                    <a:pt x="303883" y="310281"/>
                    <a:pt x="303883" y="310281"/>
                    <a:pt x="299930" y="331505"/>
                  </a:cubicBezTo>
                  <a:cubicBezTo>
                    <a:pt x="298613" y="334158"/>
                    <a:pt x="295978" y="336812"/>
                    <a:pt x="293343" y="338138"/>
                  </a:cubicBezTo>
                  <a:cubicBezTo>
                    <a:pt x="292025" y="338138"/>
                    <a:pt x="292025" y="338138"/>
                    <a:pt x="290708" y="338138"/>
                  </a:cubicBezTo>
                  <a:cubicBezTo>
                    <a:pt x="288073" y="338138"/>
                    <a:pt x="285438" y="336812"/>
                    <a:pt x="284120" y="335485"/>
                  </a:cubicBezTo>
                  <a:cubicBezTo>
                    <a:pt x="284120" y="335485"/>
                    <a:pt x="284120" y="335485"/>
                    <a:pt x="235372" y="286403"/>
                  </a:cubicBezTo>
                  <a:cubicBezTo>
                    <a:pt x="232737" y="283750"/>
                    <a:pt x="232737" y="281097"/>
                    <a:pt x="232737" y="279770"/>
                  </a:cubicBezTo>
                  <a:cubicBezTo>
                    <a:pt x="232737" y="279770"/>
                    <a:pt x="232737" y="279770"/>
                    <a:pt x="234054" y="249260"/>
                  </a:cubicBezTo>
                  <a:cubicBezTo>
                    <a:pt x="234054" y="249260"/>
                    <a:pt x="234054" y="249260"/>
                    <a:pt x="149733" y="164361"/>
                  </a:cubicBezTo>
                  <a:cubicBezTo>
                    <a:pt x="144463" y="159055"/>
                    <a:pt x="144463" y="152422"/>
                    <a:pt x="149733" y="148443"/>
                  </a:cubicBezTo>
                  <a:cubicBezTo>
                    <a:pt x="151051" y="145790"/>
                    <a:pt x="155003" y="144463"/>
                    <a:pt x="157638" y="144463"/>
                  </a:cubicBezTo>
                  <a:close/>
                  <a:moveTo>
                    <a:pt x="145922" y="120650"/>
                  </a:moveTo>
                  <a:cubicBezTo>
                    <a:pt x="157893" y="120650"/>
                    <a:pt x="167203" y="128373"/>
                    <a:pt x="169863" y="137383"/>
                  </a:cubicBezTo>
                  <a:cubicBezTo>
                    <a:pt x="167203" y="134809"/>
                    <a:pt x="161883" y="133522"/>
                    <a:pt x="157893" y="133522"/>
                  </a:cubicBezTo>
                  <a:cubicBezTo>
                    <a:pt x="151242" y="133522"/>
                    <a:pt x="145922" y="136096"/>
                    <a:pt x="141931" y="141245"/>
                  </a:cubicBezTo>
                  <a:cubicBezTo>
                    <a:pt x="133951" y="147680"/>
                    <a:pt x="132620" y="160552"/>
                    <a:pt x="137941" y="168275"/>
                  </a:cubicBezTo>
                  <a:cubicBezTo>
                    <a:pt x="128630" y="165701"/>
                    <a:pt x="120650" y="156691"/>
                    <a:pt x="120650" y="145106"/>
                  </a:cubicBezTo>
                  <a:cubicBezTo>
                    <a:pt x="120650" y="132234"/>
                    <a:pt x="132620" y="120650"/>
                    <a:pt x="145922" y="120650"/>
                  </a:cubicBezTo>
                  <a:close/>
                  <a:moveTo>
                    <a:pt x="146051" y="60325"/>
                  </a:moveTo>
                  <a:cubicBezTo>
                    <a:pt x="192063" y="60325"/>
                    <a:pt x="230188" y="98810"/>
                    <a:pt x="230188" y="145257"/>
                  </a:cubicBezTo>
                  <a:cubicBezTo>
                    <a:pt x="230188" y="159854"/>
                    <a:pt x="226244" y="174452"/>
                    <a:pt x="219671" y="186395"/>
                  </a:cubicBezTo>
                  <a:lnTo>
                    <a:pt x="193378" y="161181"/>
                  </a:lnTo>
                  <a:cubicBezTo>
                    <a:pt x="196007" y="155873"/>
                    <a:pt x="196007" y="150565"/>
                    <a:pt x="196007" y="145257"/>
                  </a:cubicBezTo>
                  <a:cubicBezTo>
                    <a:pt x="196007" y="117388"/>
                    <a:pt x="173658" y="94828"/>
                    <a:pt x="146051" y="94828"/>
                  </a:cubicBezTo>
                  <a:cubicBezTo>
                    <a:pt x="118443" y="94828"/>
                    <a:pt x="96094" y="117388"/>
                    <a:pt x="96094" y="145257"/>
                  </a:cubicBezTo>
                  <a:cubicBezTo>
                    <a:pt x="96094" y="173125"/>
                    <a:pt x="118443" y="195685"/>
                    <a:pt x="146051" y="195685"/>
                  </a:cubicBezTo>
                  <a:cubicBezTo>
                    <a:pt x="151309" y="195685"/>
                    <a:pt x="156568" y="194358"/>
                    <a:pt x="161827" y="193031"/>
                  </a:cubicBezTo>
                  <a:cubicBezTo>
                    <a:pt x="161827" y="193031"/>
                    <a:pt x="161827" y="193031"/>
                    <a:pt x="188119" y="219572"/>
                  </a:cubicBezTo>
                  <a:cubicBezTo>
                    <a:pt x="174973" y="226207"/>
                    <a:pt x="161827" y="230188"/>
                    <a:pt x="146051" y="230188"/>
                  </a:cubicBezTo>
                  <a:cubicBezTo>
                    <a:pt x="100038" y="230188"/>
                    <a:pt x="61913" y="191703"/>
                    <a:pt x="61913" y="145257"/>
                  </a:cubicBezTo>
                  <a:cubicBezTo>
                    <a:pt x="61913" y="98810"/>
                    <a:pt x="100038" y="60325"/>
                    <a:pt x="146051" y="60325"/>
                  </a:cubicBezTo>
                  <a:close/>
                  <a:moveTo>
                    <a:pt x="145257" y="0"/>
                  </a:moveTo>
                  <a:cubicBezTo>
                    <a:pt x="225808" y="0"/>
                    <a:pt x="290513" y="64705"/>
                    <a:pt x="290513" y="145257"/>
                  </a:cubicBezTo>
                  <a:cubicBezTo>
                    <a:pt x="290513" y="172987"/>
                    <a:pt x="282590" y="199398"/>
                    <a:pt x="269385" y="221846"/>
                  </a:cubicBezTo>
                  <a:cubicBezTo>
                    <a:pt x="269385" y="221846"/>
                    <a:pt x="269385" y="221846"/>
                    <a:pt x="254859" y="221846"/>
                  </a:cubicBezTo>
                  <a:cubicBezTo>
                    <a:pt x="254859" y="221846"/>
                    <a:pt x="254859" y="221846"/>
                    <a:pt x="239013" y="206000"/>
                  </a:cubicBezTo>
                  <a:cubicBezTo>
                    <a:pt x="249577" y="188833"/>
                    <a:pt x="256180" y="167705"/>
                    <a:pt x="256180" y="145257"/>
                  </a:cubicBezTo>
                  <a:cubicBezTo>
                    <a:pt x="256180" y="84513"/>
                    <a:pt x="207321" y="34333"/>
                    <a:pt x="145257" y="34333"/>
                  </a:cubicBezTo>
                  <a:cubicBezTo>
                    <a:pt x="84513" y="34333"/>
                    <a:pt x="34333" y="84513"/>
                    <a:pt x="34333" y="145257"/>
                  </a:cubicBezTo>
                  <a:cubicBezTo>
                    <a:pt x="34333" y="207321"/>
                    <a:pt x="84513" y="256180"/>
                    <a:pt x="145257" y="256180"/>
                  </a:cubicBezTo>
                  <a:cubicBezTo>
                    <a:pt x="167705" y="256180"/>
                    <a:pt x="188834" y="249577"/>
                    <a:pt x="206000" y="239013"/>
                  </a:cubicBezTo>
                  <a:cubicBezTo>
                    <a:pt x="206000" y="239013"/>
                    <a:pt x="206000" y="239013"/>
                    <a:pt x="221847" y="254859"/>
                  </a:cubicBezTo>
                  <a:cubicBezTo>
                    <a:pt x="221847" y="254859"/>
                    <a:pt x="221847" y="254859"/>
                    <a:pt x="221847" y="269385"/>
                  </a:cubicBezTo>
                  <a:cubicBezTo>
                    <a:pt x="199398" y="282590"/>
                    <a:pt x="172988" y="290513"/>
                    <a:pt x="145257" y="290513"/>
                  </a:cubicBezTo>
                  <a:cubicBezTo>
                    <a:pt x="64705" y="290513"/>
                    <a:pt x="0" y="225808"/>
                    <a:pt x="0" y="145257"/>
                  </a:cubicBezTo>
                  <a:cubicBezTo>
                    <a:pt x="0" y="64705"/>
                    <a:pt x="64705" y="0"/>
                    <a:pt x="145257" y="0"/>
                  </a:cubicBezTo>
                  <a:close/>
                </a:path>
              </a:pathLst>
            </a:custGeom>
            <a:solidFill>
              <a:schemeClr val="accent4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600" kern="0" dirty="0">
                <a:solidFill>
                  <a:srgbClr val="FFFFFF"/>
                </a:solidFill>
              </a:endParaRPr>
            </a:p>
          </p:txBody>
        </p:sp>
        <p:sp>
          <p:nvSpPr>
            <p:cNvPr id="50" name="MH_Text_3"/>
            <p:cNvSpPr/>
            <p:nvPr/>
          </p:nvSpPr>
          <p:spPr>
            <a:xfrm>
              <a:off x="7699376" y="3309939"/>
              <a:ext cx="2181225" cy="2179637"/>
            </a:xfrm>
            <a:custGeom>
              <a:avLst/>
              <a:gdLst>
                <a:gd name="connsiteX0" fmla="*/ 1103264 w 2180339"/>
                <a:gd name="connsiteY0" fmla="*/ 73 h 2180207"/>
                <a:gd name="connsiteX1" fmla="*/ 2114753 w 2180339"/>
                <a:gd name="connsiteY1" fmla="*/ 717933 h 2180207"/>
                <a:gd name="connsiteX2" fmla="*/ 1728576 w 2180339"/>
                <a:gd name="connsiteY2" fmla="*/ 1973704 h 2180207"/>
                <a:gd name="connsiteX3" fmla="*/ 415058 w 2180339"/>
                <a:gd name="connsiteY3" fmla="*/ 1945997 h 2180207"/>
                <a:gd name="connsiteX4" fmla="*/ 82179 w 2180339"/>
                <a:gd name="connsiteY4" fmla="*/ 675059 h 2180207"/>
                <a:gd name="connsiteX5" fmla="*/ 165557 w 2180339"/>
                <a:gd name="connsiteY5" fmla="*/ 709392 h 2180207"/>
                <a:gd name="connsiteX6" fmla="*/ 470901 w 2180339"/>
                <a:gd name="connsiteY6" fmla="*/ 1875198 h 2180207"/>
                <a:gd name="connsiteX7" fmla="*/ 1675764 w 2180339"/>
                <a:gd name="connsiteY7" fmla="*/ 1900614 h 2180207"/>
                <a:gd name="connsiteX8" fmla="*/ 2029998 w 2180339"/>
                <a:gd name="connsiteY8" fmla="*/ 748721 h 2180207"/>
                <a:gd name="connsiteX9" fmla="*/ 1019053 w 2180339"/>
                <a:gd name="connsiteY9" fmla="*/ 92725 h 2180207"/>
                <a:gd name="connsiteX10" fmla="*/ 1012640 w 2180339"/>
                <a:gd name="connsiteY10" fmla="*/ 2780 h 2180207"/>
                <a:gd name="connsiteX11" fmla="*/ 1103264 w 2180339"/>
                <a:gd name="connsiteY11" fmla="*/ 73 h 218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80339" h="2180207">
                  <a:moveTo>
                    <a:pt x="1103264" y="73"/>
                  </a:moveTo>
                  <a:cubicBezTo>
                    <a:pt x="1553666" y="5280"/>
                    <a:pt x="1958833" y="288693"/>
                    <a:pt x="2114753" y="717933"/>
                  </a:cubicBezTo>
                  <a:cubicBezTo>
                    <a:pt x="2281069" y="1175790"/>
                    <a:pt x="2123424" y="1688418"/>
                    <a:pt x="1728576" y="1973704"/>
                  </a:cubicBezTo>
                  <a:cubicBezTo>
                    <a:pt x="1333726" y="2258991"/>
                    <a:pt x="797525" y="2247680"/>
                    <a:pt x="415058" y="1945997"/>
                  </a:cubicBezTo>
                  <a:cubicBezTo>
                    <a:pt x="32591" y="1644315"/>
                    <a:pt x="-103296" y="1125495"/>
                    <a:pt x="82179" y="675059"/>
                  </a:cubicBezTo>
                  <a:lnTo>
                    <a:pt x="165557" y="709392"/>
                  </a:lnTo>
                  <a:cubicBezTo>
                    <a:pt x="-4574" y="1122568"/>
                    <a:pt x="120071" y="1598470"/>
                    <a:pt x="470901" y="1875198"/>
                  </a:cubicBezTo>
                  <a:cubicBezTo>
                    <a:pt x="821731" y="2151926"/>
                    <a:pt x="1313577" y="2162301"/>
                    <a:pt x="1675764" y="1900614"/>
                  </a:cubicBezTo>
                  <a:cubicBezTo>
                    <a:pt x="2037951" y="1638926"/>
                    <a:pt x="2182555" y="1168704"/>
                    <a:pt x="2029998" y="748721"/>
                  </a:cubicBezTo>
                  <a:cubicBezTo>
                    <a:pt x="1877440" y="328738"/>
                    <a:pt x="1464755" y="60948"/>
                    <a:pt x="1019053" y="92725"/>
                  </a:cubicBezTo>
                  <a:lnTo>
                    <a:pt x="1012640" y="2780"/>
                  </a:lnTo>
                  <a:cubicBezTo>
                    <a:pt x="1043009" y="615"/>
                    <a:pt x="1073237" y="-275"/>
                    <a:pt x="1103264" y="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0" rIns="288000" bIns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endParaRPr lang="zh-CN" altLang="en-US" sz="1600" dirty="0">
                <a:latin typeface="+mn-lt"/>
                <a:ea typeface="+mn-ea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3565682" y="421875"/>
            <a:ext cx="4693095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运算符与表达式</a:t>
            </a:r>
          </a:p>
        </p:txBody>
      </p:sp>
      <p:sp>
        <p:nvSpPr>
          <p:cNvPr id="13" name="矩形 12"/>
          <p:cNvSpPr/>
          <p:nvPr/>
        </p:nvSpPr>
        <p:spPr>
          <a:xfrm>
            <a:off x="2287319" y="3533712"/>
            <a:ext cx="1535591" cy="122411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b="1" dirty="0">
                <a:solidFill>
                  <a:srgbClr val="002060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算术运算符</a:t>
            </a:r>
          </a:p>
        </p:txBody>
      </p:sp>
      <p:sp>
        <p:nvSpPr>
          <p:cNvPr id="15" name="矩形 14"/>
          <p:cNvSpPr/>
          <p:nvPr/>
        </p:nvSpPr>
        <p:spPr>
          <a:xfrm>
            <a:off x="5378507" y="3533712"/>
            <a:ext cx="1535591" cy="6331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b="1" dirty="0">
                <a:solidFill>
                  <a:srgbClr val="002060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表达式</a:t>
            </a:r>
          </a:p>
        </p:txBody>
      </p:sp>
      <p:sp>
        <p:nvSpPr>
          <p:cNvPr id="17" name="矩形 16"/>
          <p:cNvSpPr/>
          <p:nvPr/>
        </p:nvSpPr>
        <p:spPr>
          <a:xfrm>
            <a:off x="8489701" y="3533712"/>
            <a:ext cx="1535591" cy="6331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b="1" dirty="0">
                <a:solidFill>
                  <a:srgbClr val="002060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语句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13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99593" y="198120"/>
            <a:ext cx="10126591" cy="6369010"/>
            <a:chOff x="3154364" y="2769507"/>
            <a:chExt cx="2949575" cy="2151804"/>
          </a:xfrm>
        </p:grpSpPr>
        <p:sp>
          <p:nvSpPr>
            <p:cNvPr id="16" name="MH_SubTitle_1"/>
            <p:cNvSpPr/>
            <p:nvPr>
              <p:custDataLst>
                <p:tags r:id="rId2"/>
              </p:custDataLst>
            </p:nvPr>
          </p:nvSpPr>
          <p:spPr>
            <a:xfrm>
              <a:off x="3154364" y="2769507"/>
              <a:ext cx="2949575" cy="25555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23" name="MH_Text_1"/>
            <p:cNvSpPr/>
            <p:nvPr>
              <p:custDataLst>
                <p:tags r:id="rId3"/>
              </p:custDataLst>
            </p:nvPr>
          </p:nvSpPr>
          <p:spPr>
            <a:xfrm>
              <a:off x="3208920" y="3111896"/>
              <a:ext cx="2840741" cy="1809415"/>
            </a:xfrm>
            <a:prstGeom prst="rect">
              <a:avLst/>
            </a:prstGeom>
            <a:solidFill>
              <a:srgbClr val="FFFFFF"/>
            </a:solidFill>
            <a:ln w="127000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90000" rIns="180000" bIns="90000" anchor="ctr">
              <a:normAutofit/>
            </a:bodyPr>
            <a:lstStyle/>
            <a:p>
              <a:pPr algn="just">
                <a:lnSpc>
                  <a:spcPct val="130000"/>
                </a:lnSpc>
                <a:spcBef>
                  <a:spcPts val="1200"/>
                </a:spcBef>
                <a:defRPr/>
              </a:pPr>
              <a:endParaRPr lang="zh-CN" altLang="en-US" sz="1600" kern="0" dirty="0">
                <a:solidFill>
                  <a:srgbClr val="3A3A3A"/>
                </a:solidFill>
              </a:endParaRPr>
            </a:p>
          </p:txBody>
        </p:sp>
        <p:sp>
          <p:nvSpPr>
            <p:cNvPr id="27" name="MH_Other_1"/>
            <p:cNvSpPr/>
            <p:nvPr>
              <p:custDataLst>
                <p:tags r:id="rId4"/>
              </p:custDataLst>
            </p:nvPr>
          </p:nvSpPr>
          <p:spPr>
            <a:xfrm rot="4460462">
              <a:off x="3351213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28" name="MH_Other_2"/>
            <p:cNvSpPr/>
            <p:nvPr>
              <p:custDataLst>
                <p:tags r:id="rId5"/>
              </p:custDataLst>
            </p:nvPr>
          </p:nvSpPr>
          <p:spPr>
            <a:xfrm rot="4460462">
              <a:off x="3348038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0" name="MH_Other_3"/>
            <p:cNvSpPr/>
            <p:nvPr>
              <p:custDataLst>
                <p:tags r:id="rId6"/>
              </p:custDataLst>
            </p:nvPr>
          </p:nvSpPr>
          <p:spPr>
            <a:xfrm rot="5441149">
              <a:off x="3369997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1" name="MH_Other_4"/>
            <p:cNvSpPr/>
            <p:nvPr>
              <p:custDataLst>
                <p:tags r:id="rId7"/>
              </p:custDataLst>
            </p:nvPr>
          </p:nvSpPr>
          <p:spPr>
            <a:xfrm rot="5441149">
              <a:off x="3368940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2" name="MH_Other_5"/>
            <p:cNvSpPr/>
            <p:nvPr>
              <p:custDataLst>
                <p:tags r:id="rId8"/>
              </p:custDataLst>
            </p:nvPr>
          </p:nvSpPr>
          <p:spPr>
            <a:xfrm rot="5441149">
              <a:off x="3283744" y="2983706"/>
              <a:ext cx="215900" cy="46038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5" name="MH_Other_6"/>
            <p:cNvSpPr/>
            <p:nvPr>
              <p:custDataLst>
                <p:tags r:id="rId9"/>
              </p:custDataLst>
            </p:nvPr>
          </p:nvSpPr>
          <p:spPr>
            <a:xfrm rot="4460462">
              <a:off x="3462338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6" name="MH_Other_7"/>
            <p:cNvSpPr/>
            <p:nvPr>
              <p:custDataLst>
                <p:tags r:id="rId10"/>
              </p:custDataLst>
            </p:nvPr>
          </p:nvSpPr>
          <p:spPr>
            <a:xfrm rot="4460462">
              <a:off x="3457575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8" name="MH_Other_8"/>
            <p:cNvSpPr/>
            <p:nvPr>
              <p:custDataLst>
                <p:tags r:id="rId11"/>
              </p:custDataLst>
            </p:nvPr>
          </p:nvSpPr>
          <p:spPr>
            <a:xfrm rot="5441149">
              <a:off x="3480462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9" name="MH_Other_9"/>
            <p:cNvSpPr/>
            <p:nvPr>
              <p:custDataLst>
                <p:tags r:id="rId12"/>
              </p:custDataLst>
            </p:nvPr>
          </p:nvSpPr>
          <p:spPr>
            <a:xfrm rot="5441149">
              <a:off x="3479405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0" name="MH_Other_10"/>
            <p:cNvSpPr/>
            <p:nvPr>
              <p:custDataLst>
                <p:tags r:id="rId13"/>
              </p:custDataLst>
            </p:nvPr>
          </p:nvSpPr>
          <p:spPr>
            <a:xfrm rot="5441149">
              <a:off x="3394076" y="2982913"/>
              <a:ext cx="215900" cy="47625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2" name="MH_Other_11"/>
            <p:cNvSpPr/>
            <p:nvPr>
              <p:custDataLst>
                <p:tags r:id="rId14"/>
              </p:custDataLst>
            </p:nvPr>
          </p:nvSpPr>
          <p:spPr>
            <a:xfrm rot="4460462">
              <a:off x="5686425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3" name="MH_Other_12"/>
            <p:cNvSpPr/>
            <p:nvPr>
              <p:custDataLst>
                <p:tags r:id="rId15"/>
              </p:custDataLst>
            </p:nvPr>
          </p:nvSpPr>
          <p:spPr>
            <a:xfrm rot="4460462">
              <a:off x="5683250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5" name="MH_Other_13"/>
            <p:cNvSpPr/>
            <p:nvPr>
              <p:custDataLst>
                <p:tags r:id="rId16"/>
              </p:custDataLst>
            </p:nvPr>
          </p:nvSpPr>
          <p:spPr>
            <a:xfrm rot="5441149">
              <a:off x="5705489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6" name="MH_Other_14"/>
            <p:cNvSpPr/>
            <p:nvPr>
              <p:custDataLst>
                <p:tags r:id="rId17"/>
              </p:custDataLst>
            </p:nvPr>
          </p:nvSpPr>
          <p:spPr>
            <a:xfrm rot="5441149">
              <a:off x="5704432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7" name="MH_Other_15"/>
            <p:cNvSpPr/>
            <p:nvPr>
              <p:custDataLst>
                <p:tags r:id="rId18"/>
              </p:custDataLst>
            </p:nvPr>
          </p:nvSpPr>
          <p:spPr>
            <a:xfrm rot="5441149">
              <a:off x="5619751" y="2982913"/>
              <a:ext cx="215900" cy="47625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9" name="MH_Other_16"/>
            <p:cNvSpPr/>
            <p:nvPr>
              <p:custDataLst>
                <p:tags r:id="rId19"/>
              </p:custDataLst>
            </p:nvPr>
          </p:nvSpPr>
          <p:spPr>
            <a:xfrm rot="4460462">
              <a:off x="5797550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0" name="MH_Other_17"/>
            <p:cNvSpPr/>
            <p:nvPr>
              <p:custDataLst>
                <p:tags r:id="rId20"/>
              </p:custDataLst>
            </p:nvPr>
          </p:nvSpPr>
          <p:spPr>
            <a:xfrm rot="4460462">
              <a:off x="5792788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2" name="MH_Other_18"/>
            <p:cNvSpPr/>
            <p:nvPr>
              <p:custDataLst>
                <p:tags r:id="rId21"/>
              </p:custDataLst>
            </p:nvPr>
          </p:nvSpPr>
          <p:spPr>
            <a:xfrm rot="5441149">
              <a:off x="5815954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3" name="MH_Other_19"/>
            <p:cNvSpPr/>
            <p:nvPr>
              <p:custDataLst>
                <p:tags r:id="rId22"/>
              </p:custDataLst>
            </p:nvPr>
          </p:nvSpPr>
          <p:spPr>
            <a:xfrm rot="5441149">
              <a:off x="5814897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4" name="MH_Other_20"/>
            <p:cNvSpPr/>
            <p:nvPr>
              <p:custDataLst>
                <p:tags r:id="rId23"/>
              </p:custDataLst>
            </p:nvPr>
          </p:nvSpPr>
          <p:spPr>
            <a:xfrm rot="5441149">
              <a:off x="5730082" y="2983707"/>
              <a:ext cx="215900" cy="46037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</p:grpSp>
      <p:sp>
        <p:nvSpPr>
          <p:cNvPr id="51" name="文本框 50"/>
          <p:cNvSpPr txBox="1"/>
          <p:nvPr/>
        </p:nvSpPr>
        <p:spPr>
          <a:xfrm>
            <a:off x="3320773" y="290870"/>
            <a:ext cx="5801588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600" dirty="0"/>
              <a:t>运算符   之    </a:t>
            </a:r>
            <a:r>
              <a:rPr lang="zh-CN" altLang="en-US" sz="3200" b="1" dirty="0">
                <a:solidFill>
                  <a:srgbClr val="002060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基本算术运算符</a:t>
            </a:r>
          </a:p>
        </p:txBody>
      </p:sp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BDC8876C-AD81-49DA-9536-3F62CED5E2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185343"/>
              </p:ext>
            </p:extLst>
          </p:nvPr>
        </p:nvGraphicFramePr>
        <p:xfrm>
          <a:off x="1460628" y="1493520"/>
          <a:ext cx="9386758" cy="398367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0412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50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705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02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运算符</a:t>
                      </a:r>
                      <a:endParaRPr lang="zh-CN" sz="2800" b="0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示例</a:t>
                      </a:r>
                      <a:endParaRPr lang="zh-CN" sz="2800" b="0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描述</a:t>
                      </a:r>
                      <a:endParaRPr lang="zh-CN" sz="2800" b="0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endParaRPr lang="zh-CN" sz="2800" b="0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 + b</a:t>
                      </a:r>
                      <a:endParaRPr lang="zh-CN" sz="2800" b="0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 </a:t>
                      </a:r>
                      <a:r>
                        <a:rPr lang="zh-CN" sz="2800" kern="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和</a:t>
                      </a:r>
                      <a:r>
                        <a:rPr lang="en-US" sz="2800" kern="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b</a:t>
                      </a:r>
                      <a:r>
                        <a:rPr lang="zh-CN" sz="2800" kern="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的和</a:t>
                      </a:r>
                      <a:endParaRPr lang="zh-CN" sz="2800" b="0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zh-CN" sz="2800" b="0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 – b</a:t>
                      </a:r>
                      <a:endParaRPr lang="zh-CN" sz="2800" b="0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 </a:t>
                      </a:r>
                      <a:r>
                        <a:rPr lang="zh-CN" sz="2800" kern="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和</a:t>
                      </a:r>
                      <a:r>
                        <a:rPr lang="en-US" sz="2800" kern="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b</a:t>
                      </a:r>
                      <a:r>
                        <a:rPr lang="zh-CN" sz="2800" kern="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的差</a:t>
                      </a:r>
                      <a:endParaRPr lang="zh-CN" sz="2800" b="0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*</a:t>
                      </a:r>
                      <a:endParaRPr lang="zh-CN" sz="2800" b="0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 * b</a:t>
                      </a:r>
                      <a:endParaRPr lang="zh-CN" sz="2800" b="0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 </a:t>
                      </a:r>
                      <a:r>
                        <a:rPr lang="zh-CN" sz="2800" kern="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和</a:t>
                      </a:r>
                      <a:r>
                        <a:rPr lang="en-US" altLang="zh-CN" sz="2800" kern="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800" kern="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r>
                        <a:rPr lang="zh-CN" sz="2800" kern="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的积</a:t>
                      </a:r>
                      <a:endParaRPr lang="zh-CN" sz="2800" b="0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/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 / b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 </a:t>
                      </a:r>
                      <a:r>
                        <a:rPr lang="zh-CN" sz="2800" b="1" kern="100" dirty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除以 </a:t>
                      </a: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r>
                        <a:rPr lang="zh-CN" sz="2800" b="1" kern="100" dirty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所得到的商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%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 % b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 </a:t>
                      </a:r>
                      <a:r>
                        <a:rPr lang="zh-CN" sz="2800" b="1" kern="100" dirty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除以 </a:t>
                      </a: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r>
                        <a:rPr lang="zh-CN" sz="2800" b="1" kern="100" dirty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所得到的余数</a:t>
                      </a:r>
                      <a:endParaRPr lang="en-US" altLang="zh-CN" sz="2800" b="1" kern="100" dirty="0"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（</a:t>
                      </a: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r>
                        <a:rPr lang="zh-CN" sz="2800" b="1" kern="100" dirty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和</a:t>
                      </a: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r>
                        <a:rPr lang="zh-CN" sz="2800" b="1" kern="100" dirty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都必须是整数）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800" b="1" kern="100" dirty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++</a:t>
                      </a:r>
                      <a:r>
                        <a:rPr lang="zh-CN" altLang="en-US" sz="2800" b="1" kern="100" dirty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  </a:t>
                      </a:r>
                      <a:r>
                        <a:rPr lang="en-US" altLang="zh-CN" sz="2800" b="1" kern="100" dirty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--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800" b="1" kern="100" dirty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++a   b++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800" b="1" kern="100" dirty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必须是整型变量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7215428"/>
                  </a:ext>
                </a:extLst>
              </a:tr>
            </a:tbl>
          </a:graphicData>
        </a:graphic>
      </p:graphicFrame>
      <p:sp>
        <p:nvSpPr>
          <p:cNvPr id="33" name="矩形 32">
            <a:extLst>
              <a:ext uri="{FF2B5EF4-FFF2-40B4-BE49-F238E27FC236}">
                <a16:creationId xmlns:a16="http://schemas.microsoft.com/office/drawing/2014/main" id="{AA85FBE1-8376-4BBF-AF34-9A5DE0DEEBAC}"/>
              </a:ext>
            </a:extLst>
          </p:cNvPr>
          <p:cNvSpPr/>
          <p:nvPr/>
        </p:nvSpPr>
        <p:spPr>
          <a:xfrm>
            <a:off x="1478792" y="5359402"/>
            <a:ext cx="8465308" cy="1134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rgbClr val="FF0000"/>
                </a:solidFill>
              </a:rPr>
              <a:t>双目运算符：</a:t>
            </a:r>
            <a:r>
              <a:rPr lang="zh-CN" altLang="en-US" sz="2400" dirty="0"/>
              <a:t>两个操作数参加运算的运算符</a:t>
            </a:r>
            <a:endParaRPr lang="en-US" altLang="zh-CN" sz="2400" dirty="0"/>
          </a:p>
          <a:p>
            <a:pPr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rgbClr val="FF0000"/>
                </a:solidFill>
              </a:rPr>
              <a:t>单目运算符：</a:t>
            </a:r>
            <a:r>
              <a:rPr lang="zh-CN" altLang="en-US" sz="2400" dirty="0"/>
              <a:t>一个操作数参加运算的运算符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772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99593" y="198120"/>
            <a:ext cx="10126591" cy="6369010"/>
            <a:chOff x="3154364" y="2769507"/>
            <a:chExt cx="2949575" cy="2151804"/>
          </a:xfrm>
        </p:grpSpPr>
        <p:sp>
          <p:nvSpPr>
            <p:cNvPr id="16" name="MH_SubTitle_1"/>
            <p:cNvSpPr/>
            <p:nvPr>
              <p:custDataLst>
                <p:tags r:id="rId2"/>
              </p:custDataLst>
            </p:nvPr>
          </p:nvSpPr>
          <p:spPr>
            <a:xfrm>
              <a:off x="3154364" y="2769507"/>
              <a:ext cx="2949575" cy="25555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23" name="MH_Text_1"/>
            <p:cNvSpPr/>
            <p:nvPr>
              <p:custDataLst>
                <p:tags r:id="rId3"/>
              </p:custDataLst>
            </p:nvPr>
          </p:nvSpPr>
          <p:spPr>
            <a:xfrm>
              <a:off x="3208920" y="3111896"/>
              <a:ext cx="2840741" cy="1809415"/>
            </a:xfrm>
            <a:prstGeom prst="rect">
              <a:avLst/>
            </a:prstGeom>
            <a:solidFill>
              <a:srgbClr val="FFFFFF"/>
            </a:solidFill>
            <a:ln w="127000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90000" rIns="180000" bIns="90000" anchor="ctr">
              <a:normAutofit/>
            </a:bodyPr>
            <a:lstStyle/>
            <a:p>
              <a:pPr algn="just">
                <a:lnSpc>
                  <a:spcPct val="130000"/>
                </a:lnSpc>
                <a:spcBef>
                  <a:spcPts val="1200"/>
                </a:spcBef>
                <a:defRPr/>
              </a:pPr>
              <a:endParaRPr lang="zh-CN" altLang="en-US" sz="1600" kern="0" dirty="0">
                <a:solidFill>
                  <a:srgbClr val="3A3A3A"/>
                </a:solidFill>
              </a:endParaRPr>
            </a:p>
          </p:txBody>
        </p:sp>
        <p:sp>
          <p:nvSpPr>
            <p:cNvPr id="27" name="MH_Other_1"/>
            <p:cNvSpPr/>
            <p:nvPr>
              <p:custDataLst>
                <p:tags r:id="rId4"/>
              </p:custDataLst>
            </p:nvPr>
          </p:nvSpPr>
          <p:spPr>
            <a:xfrm rot="4460462">
              <a:off x="3351213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28" name="MH_Other_2"/>
            <p:cNvSpPr/>
            <p:nvPr>
              <p:custDataLst>
                <p:tags r:id="rId5"/>
              </p:custDataLst>
            </p:nvPr>
          </p:nvSpPr>
          <p:spPr>
            <a:xfrm rot="4460462">
              <a:off x="3348038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0" name="MH_Other_3"/>
            <p:cNvSpPr/>
            <p:nvPr>
              <p:custDataLst>
                <p:tags r:id="rId6"/>
              </p:custDataLst>
            </p:nvPr>
          </p:nvSpPr>
          <p:spPr>
            <a:xfrm rot="5441149">
              <a:off x="3369997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1" name="MH_Other_4"/>
            <p:cNvSpPr/>
            <p:nvPr>
              <p:custDataLst>
                <p:tags r:id="rId7"/>
              </p:custDataLst>
            </p:nvPr>
          </p:nvSpPr>
          <p:spPr>
            <a:xfrm rot="5441149">
              <a:off x="3368940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2" name="MH_Other_5"/>
            <p:cNvSpPr/>
            <p:nvPr>
              <p:custDataLst>
                <p:tags r:id="rId8"/>
              </p:custDataLst>
            </p:nvPr>
          </p:nvSpPr>
          <p:spPr>
            <a:xfrm rot="5441149">
              <a:off x="3283744" y="2983706"/>
              <a:ext cx="215900" cy="46038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5" name="MH_Other_6"/>
            <p:cNvSpPr/>
            <p:nvPr>
              <p:custDataLst>
                <p:tags r:id="rId9"/>
              </p:custDataLst>
            </p:nvPr>
          </p:nvSpPr>
          <p:spPr>
            <a:xfrm rot="4460462">
              <a:off x="3462338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6" name="MH_Other_7"/>
            <p:cNvSpPr/>
            <p:nvPr>
              <p:custDataLst>
                <p:tags r:id="rId10"/>
              </p:custDataLst>
            </p:nvPr>
          </p:nvSpPr>
          <p:spPr>
            <a:xfrm rot="4460462">
              <a:off x="3457575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8" name="MH_Other_8"/>
            <p:cNvSpPr/>
            <p:nvPr>
              <p:custDataLst>
                <p:tags r:id="rId11"/>
              </p:custDataLst>
            </p:nvPr>
          </p:nvSpPr>
          <p:spPr>
            <a:xfrm rot="5441149">
              <a:off x="3480462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9" name="MH_Other_9"/>
            <p:cNvSpPr/>
            <p:nvPr>
              <p:custDataLst>
                <p:tags r:id="rId12"/>
              </p:custDataLst>
            </p:nvPr>
          </p:nvSpPr>
          <p:spPr>
            <a:xfrm rot="5441149">
              <a:off x="3479405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0" name="MH_Other_10"/>
            <p:cNvSpPr/>
            <p:nvPr>
              <p:custDataLst>
                <p:tags r:id="rId13"/>
              </p:custDataLst>
            </p:nvPr>
          </p:nvSpPr>
          <p:spPr>
            <a:xfrm rot="5441149">
              <a:off x="3394076" y="2982913"/>
              <a:ext cx="215900" cy="47625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2" name="MH_Other_11"/>
            <p:cNvSpPr/>
            <p:nvPr>
              <p:custDataLst>
                <p:tags r:id="rId14"/>
              </p:custDataLst>
            </p:nvPr>
          </p:nvSpPr>
          <p:spPr>
            <a:xfrm rot="4460462">
              <a:off x="5686425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3" name="MH_Other_12"/>
            <p:cNvSpPr/>
            <p:nvPr>
              <p:custDataLst>
                <p:tags r:id="rId15"/>
              </p:custDataLst>
            </p:nvPr>
          </p:nvSpPr>
          <p:spPr>
            <a:xfrm rot="4460462">
              <a:off x="5683250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5" name="MH_Other_13"/>
            <p:cNvSpPr/>
            <p:nvPr>
              <p:custDataLst>
                <p:tags r:id="rId16"/>
              </p:custDataLst>
            </p:nvPr>
          </p:nvSpPr>
          <p:spPr>
            <a:xfrm rot="5441149">
              <a:off x="5705489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6" name="MH_Other_14"/>
            <p:cNvSpPr/>
            <p:nvPr>
              <p:custDataLst>
                <p:tags r:id="rId17"/>
              </p:custDataLst>
            </p:nvPr>
          </p:nvSpPr>
          <p:spPr>
            <a:xfrm rot="5441149">
              <a:off x="5704432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7" name="MH_Other_15"/>
            <p:cNvSpPr/>
            <p:nvPr>
              <p:custDataLst>
                <p:tags r:id="rId18"/>
              </p:custDataLst>
            </p:nvPr>
          </p:nvSpPr>
          <p:spPr>
            <a:xfrm rot="5441149">
              <a:off x="5619751" y="2982913"/>
              <a:ext cx="215900" cy="47625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9" name="MH_Other_16"/>
            <p:cNvSpPr/>
            <p:nvPr>
              <p:custDataLst>
                <p:tags r:id="rId19"/>
              </p:custDataLst>
            </p:nvPr>
          </p:nvSpPr>
          <p:spPr>
            <a:xfrm rot="4460462">
              <a:off x="5797550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0" name="MH_Other_17"/>
            <p:cNvSpPr/>
            <p:nvPr>
              <p:custDataLst>
                <p:tags r:id="rId20"/>
              </p:custDataLst>
            </p:nvPr>
          </p:nvSpPr>
          <p:spPr>
            <a:xfrm rot="4460462">
              <a:off x="5792788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2" name="MH_Other_18"/>
            <p:cNvSpPr/>
            <p:nvPr>
              <p:custDataLst>
                <p:tags r:id="rId21"/>
              </p:custDataLst>
            </p:nvPr>
          </p:nvSpPr>
          <p:spPr>
            <a:xfrm rot="5441149">
              <a:off x="5815954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3" name="MH_Other_19"/>
            <p:cNvSpPr/>
            <p:nvPr>
              <p:custDataLst>
                <p:tags r:id="rId22"/>
              </p:custDataLst>
            </p:nvPr>
          </p:nvSpPr>
          <p:spPr>
            <a:xfrm rot="5441149">
              <a:off x="5814897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4" name="MH_Other_20"/>
            <p:cNvSpPr/>
            <p:nvPr>
              <p:custDataLst>
                <p:tags r:id="rId23"/>
              </p:custDataLst>
            </p:nvPr>
          </p:nvSpPr>
          <p:spPr>
            <a:xfrm rot="5441149">
              <a:off x="5730082" y="2983707"/>
              <a:ext cx="215900" cy="46037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</p:grpSp>
      <p:sp>
        <p:nvSpPr>
          <p:cNvPr id="51" name="文本框 50"/>
          <p:cNvSpPr txBox="1"/>
          <p:nvPr/>
        </p:nvSpPr>
        <p:spPr>
          <a:xfrm>
            <a:off x="3103685" y="290870"/>
            <a:ext cx="6058069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600" dirty="0"/>
              <a:t>运算符   之      </a:t>
            </a:r>
            <a:r>
              <a:rPr lang="zh-CN" altLang="en-US" sz="3200" b="1" dirty="0">
                <a:solidFill>
                  <a:srgbClr val="002060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自增自减运算符</a:t>
            </a:r>
          </a:p>
        </p:txBody>
      </p:sp>
      <p:sp>
        <p:nvSpPr>
          <p:cNvPr id="34" name="内容占位符 3">
            <a:extLst>
              <a:ext uri="{FF2B5EF4-FFF2-40B4-BE49-F238E27FC236}">
                <a16:creationId xmlns:a16="http://schemas.microsoft.com/office/drawing/2014/main" id="{10A9316D-52E3-49CF-BEAB-B09B802B911A}"/>
              </a:ext>
            </a:extLst>
          </p:cNvPr>
          <p:cNvSpPr txBox="1">
            <a:spLocks/>
          </p:cNvSpPr>
          <p:nvPr/>
        </p:nvSpPr>
        <p:spPr>
          <a:xfrm>
            <a:off x="1632053" y="1460500"/>
            <a:ext cx="9779000" cy="4470400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2" indent="-457200">
              <a:lnSpc>
                <a:spcPct val="100000"/>
              </a:lnSpc>
              <a:spcBef>
                <a:spcPts val="1733"/>
              </a:spcBef>
              <a:buFont typeface="Wingdings" panose="05000000000000000000" pitchFamily="2" charset="2"/>
              <a:buChar char="ü"/>
            </a:pP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 自增自减运算符：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++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--</a:t>
            </a:r>
          </a:p>
          <a:p>
            <a:pPr marL="457200" lvl="2" indent="-457200">
              <a:lnSpc>
                <a:spcPct val="100000"/>
              </a:lnSpc>
              <a:spcBef>
                <a:spcPts val="1733"/>
              </a:spcBef>
              <a:buFont typeface="Wingdings" panose="05000000000000000000" pitchFamily="2" charset="2"/>
              <a:buChar char="ü"/>
            </a:pP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 作用：使变量值自加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或减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 marL="457200" lvl="2" indent="-457200">
              <a:lnSpc>
                <a:spcPct val="100000"/>
              </a:lnSpc>
              <a:spcBef>
                <a:spcPts val="1733"/>
              </a:spcBef>
              <a:buFont typeface="Wingdings" panose="05000000000000000000" pitchFamily="2" charset="2"/>
              <a:buChar char="ü"/>
            </a:pP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 种类：前置  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++</a:t>
            </a:r>
            <a:r>
              <a:rPr lang="en-US" altLang="zh-CN" sz="32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, --</a:t>
            </a:r>
            <a:r>
              <a:rPr lang="en-US" altLang="zh-CN" sz="32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zh-CN" altLang="zh-CN" sz="3200" dirty="0">
                <a:latin typeface="Times New Roman" pitchFamily="18" charset="0"/>
                <a:cs typeface="Times New Roman" pitchFamily="18" charset="0"/>
              </a:rPr>
              <a:t>后置  </a:t>
            </a:r>
            <a:r>
              <a:rPr lang="en-US" altLang="zh-CN" sz="32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++, </a:t>
            </a:r>
            <a:r>
              <a:rPr lang="en-US" altLang="zh-CN" sz="32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--</a:t>
            </a:r>
          </a:p>
          <a:p>
            <a:pPr marL="0" lvl="3" indent="0">
              <a:lnSpc>
                <a:spcPct val="150000"/>
              </a:lnSpc>
              <a:buClr>
                <a:schemeClr val="hlink"/>
              </a:buClr>
              <a:buFont typeface="Arial" panose="020B0604020202020204" pitchFamily="34" charset="0"/>
              <a:buNone/>
            </a:pP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例如：</a:t>
            </a:r>
            <a:r>
              <a:rPr lang="en-US" altLang="zh-CN" sz="3200" dirty="0" err="1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=5, j, k;</a:t>
            </a:r>
          </a:p>
          <a:p>
            <a:pPr marL="0" lvl="3" indent="0">
              <a:lnSpc>
                <a:spcPct val="150000"/>
              </a:lnSpc>
              <a:buClr>
                <a:schemeClr val="hlink"/>
              </a:buClr>
              <a:buNone/>
            </a:pP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             j=</a:t>
            </a:r>
            <a:r>
              <a:rPr lang="en-US" altLang="zh-CN" sz="32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++;</a:t>
            </a:r>
          </a:p>
          <a:p>
            <a:pPr marL="0" lvl="3" indent="0">
              <a:lnSpc>
                <a:spcPct val="150000"/>
              </a:lnSpc>
              <a:buClr>
                <a:schemeClr val="hlink"/>
              </a:buClr>
              <a:buNone/>
            </a:pP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             k=++</a:t>
            </a:r>
            <a:r>
              <a:rPr lang="en-US" altLang="zh-CN" sz="32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marL="0" lvl="3" indent="0">
              <a:lnSpc>
                <a:spcPct val="100000"/>
              </a:lnSpc>
              <a:buClr>
                <a:schemeClr val="hlink"/>
              </a:buClr>
              <a:buNone/>
            </a:pPr>
            <a:endParaRPr lang="en-US" altLang="zh-CN" sz="32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1AA1592-5511-49D5-885A-F5BB67BB3261}"/>
              </a:ext>
            </a:extLst>
          </p:cNvPr>
          <p:cNvGrpSpPr/>
          <p:nvPr/>
        </p:nvGrpSpPr>
        <p:grpSpPr>
          <a:xfrm>
            <a:off x="5251416" y="3429000"/>
            <a:ext cx="5454684" cy="1423009"/>
            <a:chOff x="3600422" y="3554455"/>
            <a:chExt cx="4824438" cy="1067257"/>
          </a:xfrm>
        </p:grpSpPr>
        <p:sp>
          <p:nvSpPr>
            <p:cNvPr id="41" name="AutoShape 2">
              <a:extLst>
                <a:ext uri="{FF2B5EF4-FFF2-40B4-BE49-F238E27FC236}">
                  <a16:creationId xmlns:a16="http://schemas.microsoft.com/office/drawing/2014/main" id="{177403E7-0723-4557-81DC-4C18D87BB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4164" y="4083367"/>
              <a:ext cx="1218987" cy="530158"/>
            </a:xfrm>
            <a:prstGeom prst="flowChartProcess">
              <a:avLst/>
            </a:prstGeom>
            <a:noFill/>
            <a:ln w="25400">
              <a:solidFill>
                <a:srgbClr val="95B3D7"/>
              </a:solidFill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" name="AutoShape 2">
              <a:extLst>
                <a:ext uri="{FF2B5EF4-FFF2-40B4-BE49-F238E27FC236}">
                  <a16:creationId xmlns:a16="http://schemas.microsoft.com/office/drawing/2014/main" id="{396FDD5C-B2DD-43F6-B745-34847EAD51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4921" y="4068806"/>
              <a:ext cx="1338260" cy="552906"/>
            </a:xfrm>
            <a:prstGeom prst="flowChartProcess">
              <a:avLst/>
            </a:prstGeom>
            <a:noFill/>
            <a:ln w="25400">
              <a:solidFill>
                <a:srgbClr val="95B3D7"/>
              </a:solidFill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1738EB58-5A69-4E45-A772-23D545A8044E}"/>
                </a:ext>
              </a:extLst>
            </p:cNvPr>
            <p:cNvGrpSpPr/>
            <p:nvPr/>
          </p:nvGrpSpPr>
          <p:grpSpPr>
            <a:xfrm>
              <a:off x="3600422" y="3554455"/>
              <a:ext cx="4824438" cy="1059070"/>
              <a:chOff x="3600422" y="3554455"/>
              <a:chExt cx="4824438" cy="1059070"/>
            </a:xfrm>
          </p:grpSpPr>
          <p:sp>
            <p:nvSpPr>
              <p:cNvPr id="55" name="AutoShape 2">
                <a:extLst>
                  <a:ext uri="{FF2B5EF4-FFF2-40B4-BE49-F238E27FC236}">
                    <a16:creationId xmlns:a16="http://schemas.microsoft.com/office/drawing/2014/main" id="{DF396926-7005-49D2-B1F5-00F1DC3EBC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422" y="4083367"/>
                <a:ext cx="1218987" cy="530158"/>
              </a:xfrm>
              <a:prstGeom prst="flowChartProcess">
                <a:avLst/>
              </a:prstGeom>
              <a:noFill/>
              <a:ln w="25400">
                <a:solidFill>
                  <a:srgbClr val="95B3D7"/>
                </a:solidFill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8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8D9082EC-DEBF-46EF-BFDD-CE18B1937674}"/>
                  </a:ext>
                </a:extLst>
              </p:cNvPr>
              <p:cNvSpPr/>
              <p:nvPr/>
            </p:nvSpPr>
            <p:spPr>
              <a:xfrm>
                <a:off x="3600422" y="3587175"/>
                <a:ext cx="1194764" cy="3924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:r>
                  <a:rPr lang="en-US" altLang="zh-CN" sz="2800" dirty="0" err="1">
                    <a:latin typeface="Times New Roman" pitchFamily="18" charset="0"/>
                    <a:cs typeface="Times New Roman" pitchFamily="18" charset="0"/>
                  </a:rPr>
                  <a:t>i</a:t>
                </a:r>
                <a:endParaRPr lang="zh-CN" altLang="en-US" sz="28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7" name="文本框 14">
                <a:extLst>
                  <a:ext uri="{FF2B5EF4-FFF2-40B4-BE49-F238E27FC236}">
                    <a16:creationId xmlns:a16="http://schemas.microsoft.com/office/drawing/2014/main" id="{ED03BF84-DBD2-45AD-AB7B-7B8C07D2D1E5}"/>
                  </a:ext>
                </a:extLst>
              </p:cNvPr>
              <p:cNvSpPr txBox="1"/>
              <p:nvPr/>
            </p:nvSpPr>
            <p:spPr>
              <a:xfrm>
                <a:off x="7086600" y="4122777"/>
                <a:ext cx="1338260" cy="392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buNone/>
                </a:pPr>
                <a:r>
                  <a:rPr lang="zh-CN" altLang="en-US" sz="2800" dirty="0">
                    <a:latin typeface="Times New Roman" pitchFamily="18" charset="0"/>
                    <a:cs typeface="Times New Roman" pitchFamily="18" charset="0"/>
                  </a:rPr>
                  <a:t>随机数</a:t>
                </a: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C24E96D4-5521-4190-A0B2-5690174CF6B3}"/>
                  </a:ext>
                </a:extLst>
              </p:cNvPr>
              <p:cNvSpPr/>
              <p:nvPr/>
            </p:nvSpPr>
            <p:spPr>
              <a:xfrm>
                <a:off x="7246716" y="3587175"/>
                <a:ext cx="1037545" cy="3924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:r>
                  <a:rPr lang="en-US" altLang="zh-CN" sz="2800" dirty="0">
                    <a:latin typeface="Times New Roman" pitchFamily="18" charset="0"/>
                    <a:cs typeface="Times New Roman" pitchFamily="18" charset="0"/>
                  </a:rPr>
                  <a:t>k</a:t>
                </a:r>
                <a:endParaRPr lang="zh-CN" altLang="en-US" sz="28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9" name="文本框 24">
                <a:extLst>
                  <a:ext uri="{FF2B5EF4-FFF2-40B4-BE49-F238E27FC236}">
                    <a16:creationId xmlns:a16="http://schemas.microsoft.com/office/drawing/2014/main" id="{D968A500-4A80-465D-9A55-537031F17E0D}"/>
                  </a:ext>
                </a:extLst>
              </p:cNvPr>
              <p:cNvSpPr txBox="1"/>
              <p:nvPr/>
            </p:nvSpPr>
            <p:spPr>
              <a:xfrm>
                <a:off x="3657600" y="4201834"/>
                <a:ext cx="1116012" cy="3231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buNone/>
                </a:pPr>
                <a:r>
                  <a:rPr lang="en-US" altLang="zh-CN" sz="2800" dirty="0">
                    <a:latin typeface="Times New Roman" pitchFamily="18" charset="0"/>
                    <a:cs typeface="Times New Roman" pitchFamily="18" charset="0"/>
                  </a:rPr>
                  <a:t>5</a:t>
                </a:r>
                <a:endParaRPr lang="zh-CN" altLang="en-US" sz="28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A076C30C-B94E-4095-8F17-B11ACB9F0500}"/>
                  </a:ext>
                </a:extLst>
              </p:cNvPr>
              <p:cNvSpPr/>
              <p:nvPr/>
            </p:nvSpPr>
            <p:spPr>
              <a:xfrm>
                <a:off x="5353021" y="3554455"/>
                <a:ext cx="1218987" cy="3924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:r>
                  <a:rPr lang="en-US" altLang="zh-CN" sz="2800" dirty="0">
                    <a:latin typeface="Times New Roman" pitchFamily="18" charset="0"/>
                    <a:cs typeface="Times New Roman" pitchFamily="18" charset="0"/>
                  </a:rPr>
                  <a:t>j</a:t>
                </a:r>
                <a:endParaRPr lang="zh-CN" altLang="en-US" sz="28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61" name="文本框 24">
                <a:extLst>
                  <a:ext uri="{FF2B5EF4-FFF2-40B4-BE49-F238E27FC236}">
                    <a16:creationId xmlns:a16="http://schemas.microsoft.com/office/drawing/2014/main" id="{3714B0F0-B4A8-4C20-B7EA-1FB7A3CBF051}"/>
                  </a:ext>
                </a:extLst>
              </p:cNvPr>
              <p:cNvSpPr txBox="1"/>
              <p:nvPr/>
            </p:nvSpPr>
            <p:spPr>
              <a:xfrm>
                <a:off x="5334000" y="4146887"/>
                <a:ext cx="1255053" cy="3231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buNone/>
                </a:pPr>
                <a:r>
                  <a:rPr lang="zh-CN" altLang="en-US" sz="2800" dirty="0">
                    <a:latin typeface="Times New Roman" pitchFamily="18" charset="0"/>
                    <a:cs typeface="Times New Roman" pitchFamily="18" charset="0"/>
                  </a:rPr>
                  <a:t>随机数</a:t>
                </a:r>
              </a:p>
            </p:txBody>
          </p:sp>
        </p:grp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942280C8-A695-4ABC-B866-5EE4AEAA880E}"/>
              </a:ext>
            </a:extLst>
          </p:cNvPr>
          <p:cNvSpPr/>
          <p:nvPr/>
        </p:nvSpPr>
        <p:spPr>
          <a:xfrm>
            <a:off x="5763788" y="4229463"/>
            <a:ext cx="380678" cy="52322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6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2" name="文本框 24">
            <a:extLst>
              <a:ext uri="{FF2B5EF4-FFF2-40B4-BE49-F238E27FC236}">
                <a16:creationId xmlns:a16="http://schemas.microsoft.com/office/drawing/2014/main" id="{5F330426-F4EF-459B-9F0A-552E32A7E096}"/>
              </a:ext>
            </a:extLst>
          </p:cNvPr>
          <p:cNvSpPr txBox="1"/>
          <p:nvPr/>
        </p:nvSpPr>
        <p:spPr>
          <a:xfrm>
            <a:off x="7232653" y="4231610"/>
            <a:ext cx="1419008" cy="430887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buNone/>
            </a:pP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5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698A084C-0890-400D-913C-CA8F1749986A}"/>
              </a:ext>
            </a:extLst>
          </p:cNvPr>
          <p:cNvGrpSpPr/>
          <p:nvPr/>
        </p:nvGrpSpPr>
        <p:grpSpPr>
          <a:xfrm>
            <a:off x="5236382" y="4915091"/>
            <a:ext cx="5362300" cy="1423009"/>
            <a:chOff x="3600422" y="3554455"/>
            <a:chExt cx="4742729" cy="1067257"/>
          </a:xfrm>
        </p:grpSpPr>
        <p:sp>
          <p:nvSpPr>
            <p:cNvPr id="64" name="AutoShape 2">
              <a:extLst>
                <a:ext uri="{FF2B5EF4-FFF2-40B4-BE49-F238E27FC236}">
                  <a16:creationId xmlns:a16="http://schemas.microsoft.com/office/drawing/2014/main" id="{FD11AD7D-CE38-4A3F-938D-51371B885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4164" y="4083367"/>
              <a:ext cx="1218987" cy="530158"/>
            </a:xfrm>
            <a:prstGeom prst="flowChartProcess">
              <a:avLst/>
            </a:prstGeom>
            <a:noFill/>
            <a:ln w="25400">
              <a:solidFill>
                <a:srgbClr val="95B3D7"/>
              </a:solidFill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5" name="AutoShape 2">
              <a:extLst>
                <a:ext uri="{FF2B5EF4-FFF2-40B4-BE49-F238E27FC236}">
                  <a16:creationId xmlns:a16="http://schemas.microsoft.com/office/drawing/2014/main" id="{6B7A65B1-B6B0-423B-839C-3E31774A7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4921" y="4068806"/>
              <a:ext cx="1338260" cy="552906"/>
            </a:xfrm>
            <a:prstGeom prst="flowChartProcess">
              <a:avLst/>
            </a:prstGeom>
            <a:noFill/>
            <a:ln w="25400">
              <a:solidFill>
                <a:srgbClr val="95B3D7"/>
              </a:solidFill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FF5167C9-36FD-4922-AD72-CC30CC952FE0}"/>
                </a:ext>
              </a:extLst>
            </p:cNvPr>
            <p:cNvGrpSpPr/>
            <p:nvPr/>
          </p:nvGrpSpPr>
          <p:grpSpPr>
            <a:xfrm>
              <a:off x="3600422" y="3554455"/>
              <a:ext cx="4683839" cy="1059070"/>
              <a:chOff x="3600422" y="3554455"/>
              <a:chExt cx="4683839" cy="1059070"/>
            </a:xfrm>
          </p:grpSpPr>
          <p:sp>
            <p:nvSpPr>
              <p:cNvPr id="67" name="AutoShape 2">
                <a:extLst>
                  <a:ext uri="{FF2B5EF4-FFF2-40B4-BE49-F238E27FC236}">
                    <a16:creationId xmlns:a16="http://schemas.microsoft.com/office/drawing/2014/main" id="{1E1F0872-2399-4D50-B1AE-F6F77F925E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422" y="4083367"/>
                <a:ext cx="1218987" cy="530158"/>
              </a:xfrm>
              <a:prstGeom prst="flowChartProcess">
                <a:avLst/>
              </a:prstGeom>
              <a:noFill/>
              <a:ln w="25400">
                <a:solidFill>
                  <a:srgbClr val="95B3D7"/>
                </a:solidFill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8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60B747C2-5F17-4016-A831-1E0CB4547A1C}"/>
                  </a:ext>
                </a:extLst>
              </p:cNvPr>
              <p:cNvSpPr/>
              <p:nvPr/>
            </p:nvSpPr>
            <p:spPr>
              <a:xfrm>
                <a:off x="3600422" y="3587175"/>
                <a:ext cx="1194764" cy="3924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:r>
                  <a:rPr lang="en-US" altLang="zh-CN" sz="2800" dirty="0" err="1">
                    <a:latin typeface="Times New Roman" pitchFamily="18" charset="0"/>
                    <a:cs typeface="Times New Roman" pitchFamily="18" charset="0"/>
                  </a:rPr>
                  <a:t>i</a:t>
                </a:r>
                <a:endParaRPr lang="zh-CN" altLang="en-US" sz="28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69" name="文本框 14">
                <a:extLst>
                  <a:ext uri="{FF2B5EF4-FFF2-40B4-BE49-F238E27FC236}">
                    <a16:creationId xmlns:a16="http://schemas.microsoft.com/office/drawing/2014/main" id="{C60A43A8-C52F-47A9-AAA4-0CA8A41DA37E}"/>
                  </a:ext>
                </a:extLst>
              </p:cNvPr>
              <p:cNvSpPr txBox="1"/>
              <p:nvPr/>
            </p:nvSpPr>
            <p:spPr>
              <a:xfrm>
                <a:off x="7165231" y="4132302"/>
                <a:ext cx="1105847" cy="392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buNone/>
                </a:pPr>
                <a:r>
                  <a:rPr lang="zh-CN" altLang="en-US" sz="2800" dirty="0">
                    <a:latin typeface="Times New Roman" pitchFamily="18" charset="0"/>
                    <a:cs typeface="Times New Roman" pitchFamily="18" charset="0"/>
                  </a:rPr>
                  <a:t>随机数</a:t>
                </a:r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9147E544-1C2C-4535-809B-CA7869899901}"/>
                  </a:ext>
                </a:extLst>
              </p:cNvPr>
              <p:cNvSpPr/>
              <p:nvPr/>
            </p:nvSpPr>
            <p:spPr>
              <a:xfrm>
                <a:off x="7246716" y="3587175"/>
                <a:ext cx="1037545" cy="3924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:r>
                  <a:rPr lang="en-US" altLang="zh-CN" sz="2800" dirty="0">
                    <a:latin typeface="Times New Roman" pitchFamily="18" charset="0"/>
                    <a:cs typeface="Times New Roman" pitchFamily="18" charset="0"/>
                  </a:rPr>
                  <a:t>k</a:t>
                </a:r>
                <a:endParaRPr lang="zh-CN" altLang="en-US" sz="28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1" name="文本框 24">
                <a:extLst>
                  <a:ext uri="{FF2B5EF4-FFF2-40B4-BE49-F238E27FC236}">
                    <a16:creationId xmlns:a16="http://schemas.microsoft.com/office/drawing/2014/main" id="{E2D58715-4169-4748-8E03-F6C55EF6EEC1}"/>
                  </a:ext>
                </a:extLst>
              </p:cNvPr>
              <p:cNvSpPr txBox="1"/>
              <p:nvPr/>
            </p:nvSpPr>
            <p:spPr>
              <a:xfrm>
                <a:off x="3657600" y="4173259"/>
                <a:ext cx="1116012" cy="3231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buNone/>
                </a:pPr>
                <a:r>
                  <a:rPr lang="en-US" altLang="zh-CN" sz="2800" dirty="0">
                    <a:latin typeface="Times New Roman" pitchFamily="18" charset="0"/>
                    <a:cs typeface="Times New Roman" pitchFamily="18" charset="0"/>
                  </a:rPr>
                  <a:t>6</a:t>
                </a:r>
                <a:endParaRPr lang="zh-CN" altLang="en-US" sz="28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6779FEEF-138A-4D24-8271-9F4DDE3DCEB8}"/>
                  </a:ext>
                </a:extLst>
              </p:cNvPr>
              <p:cNvSpPr/>
              <p:nvPr/>
            </p:nvSpPr>
            <p:spPr>
              <a:xfrm>
                <a:off x="5353021" y="3554455"/>
                <a:ext cx="1218987" cy="3924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:r>
                  <a:rPr lang="en-US" altLang="zh-CN" sz="2800" dirty="0">
                    <a:latin typeface="Times New Roman" pitchFamily="18" charset="0"/>
                    <a:cs typeface="Times New Roman" pitchFamily="18" charset="0"/>
                  </a:rPr>
                  <a:t>j</a:t>
                </a:r>
                <a:endParaRPr lang="zh-CN" altLang="en-US" sz="28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3" name="文本框 24">
                <a:extLst>
                  <a:ext uri="{FF2B5EF4-FFF2-40B4-BE49-F238E27FC236}">
                    <a16:creationId xmlns:a16="http://schemas.microsoft.com/office/drawing/2014/main" id="{B66F4B0D-753D-4990-B11E-D2BA0C119508}"/>
                  </a:ext>
                </a:extLst>
              </p:cNvPr>
              <p:cNvSpPr txBox="1"/>
              <p:nvPr/>
            </p:nvSpPr>
            <p:spPr>
              <a:xfrm>
                <a:off x="5334000" y="4146887"/>
                <a:ext cx="1255053" cy="3231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buNone/>
                </a:pPr>
                <a:r>
                  <a:rPr lang="en-US" altLang="zh-CN" sz="2800" dirty="0">
                    <a:latin typeface="Times New Roman" pitchFamily="18" charset="0"/>
                    <a:cs typeface="Times New Roman" pitchFamily="18" charset="0"/>
                  </a:rPr>
                  <a:t>5</a:t>
                </a:r>
                <a:endParaRPr lang="zh-CN" altLang="en-US" sz="28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sp>
        <p:nvSpPr>
          <p:cNvPr id="76" name="文本框 14">
            <a:extLst>
              <a:ext uri="{FF2B5EF4-FFF2-40B4-BE49-F238E27FC236}">
                <a16:creationId xmlns:a16="http://schemas.microsoft.com/office/drawing/2014/main" id="{DF0E9D94-16DF-4BCE-A08D-42492CAE127E}"/>
              </a:ext>
            </a:extLst>
          </p:cNvPr>
          <p:cNvSpPr txBox="1"/>
          <p:nvPr/>
        </p:nvSpPr>
        <p:spPr>
          <a:xfrm>
            <a:off x="9266883" y="5685553"/>
            <a:ext cx="1250310" cy="52322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7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7" name="文本框 24">
            <a:extLst>
              <a:ext uri="{FF2B5EF4-FFF2-40B4-BE49-F238E27FC236}">
                <a16:creationId xmlns:a16="http://schemas.microsoft.com/office/drawing/2014/main" id="{F2A6ED01-44B3-4AAF-8150-C45F1C7E94E2}"/>
              </a:ext>
            </a:extLst>
          </p:cNvPr>
          <p:cNvSpPr txBox="1"/>
          <p:nvPr/>
        </p:nvSpPr>
        <p:spPr>
          <a:xfrm>
            <a:off x="5301030" y="5752863"/>
            <a:ext cx="1261803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buNone/>
            </a:pP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7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911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2" grpId="0" animBg="1"/>
      <p:bldP spid="76" grpId="0" animBg="1"/>
      <p:bldP spid="7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99593" y="198120"/>
            <a:ext cx="10126591" cy="6369010"/>
            <a:chOff x="3154364" y="2769507"/>
            <a:chExt cx="2949575" cy="2151804"/>
          </a:xfrm>
        </p:grpSpPr>
        <p:sp>
          <p:nvSpPr>
            <p:cNvPr id="16" name="MH_SubTitle_1"/>
            <p:cNvSpPr/>
            <p:nvPr>
              <p:custDataLst>
                <p:tags r:id="rId2"/>
              </p:custDataLst>
            </p:nvPr>
          </p:nvSpPr>
          <p:spPr>
            <a:xfrm>
              <a:off x="3154364" y="2769507"/>
              <a:ext cx="2949575" cy="25555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23" name="MH_Text_1"/>
            <p:cNvSpPr/>
            <p:nvPr>
              <p:custDataLst>
                <p:tags r:id="rId3"/>
              </p:custDataLst>
            </p:nvPr>
          </p:nvSpPr>
          <p:spPr>
            <a:xfrm>
              <a:off x="3208920" y="3111896"/>
              <a:ext cx="2840741" cy="1809415"/>
            </a:xfrm>
            <a:prstGeom prst="rect">
              <a:avLst/>
            </a:prstGeom>
            <a:solidFill>
              <a:srgbClr val="FFFFFF"/>
            </a:solidFill>
            <a:ln w="127000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90000" rIns="180000" bIns="90000" anchor="ctr">
              <a:normAutofit/>
            </a:bodyPr>
            <a:lstStyle/>
            <a:p>
              <a:pPr algn="just">
                <a:lnSpc>
                  <a:spcPct val="130000"/>
                </a:lnSpc>
                <a:spcBef>
                  <a:spcPts val="1200"/>
                </a:spcBef>
                <a:defRPr/>
              </a:pPr>
              <a:endParaRPr lang="zh-CN" altLang="en-US" sz="1600" kern="0" dirty="0">
                <a:solidFill>
                  <a:srgbClr val="3A3A3A"/>
                </a:solidFill>
              </a:endParaRPr>
            </a:p>
          </p:txBody>
        </p:sp>
        <p:sp>
          <p:nvSpPr>
            <p:cNvPr id="27" name="MH_Other_1"/>
            <p:cNvSpPr/>
            <p:nvPr>
              <p:custDataLst>
                <p:tags r:id="rId4"/>
              </p:custDataLst>
            </p:nvPr>
          </p:nvSpPr>
          <p:spPr>
            <a:xfrm rot="4460462">
              <a:off x="3351213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28" name="MH_Other_2"/>
            <p:cNvSpPr/>
            <p:nvPr>
              <p:custDataLst>
                <p:tags r:id="rId5"/>
              </p:custDataLst>
            </p:nvPr>
          </p:nvSpPr>
          <p:spPr>
            <a:xfrm rot="4460462">
              <a:off x="3348038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0" name="MH_Other_3"/>
            <p:cNvSpPr/>
            <p:nvPr>
              <p:custDataLst>
                <p:tags r:id="rId6"/>
              </p:custDataLst>
            </p:nvPr>
          </p:nvSpPr>
          <p:spPr>
            <a:xfrm rot="5441149">
              <a:off x="3369997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1" name="MH_Other_4"/>
            <p:cNvSpPr/>
            <p:nvPr>
              <p:custDataLst>
                <p:tags r:id="rId7"/>
              </p:custDataLst>
            </p:nvPr>
          </p:nvSpPr>
          <p:spPr>
            <a:xfrm rot="5441149">
              <a:off x="3368940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2" name="MH_Other_5"/>
            <p:cNvSpPr/>
            <p:nvPr>
              <p:custDataLst>
                <p:tags r:id="rId8"/>
              </p:custDataLst>
            </p:nvPr>
          </p:nvSpPr>
          <p:spPr>
            <a:xfrm rot="5441149">
              <a:off x="3283744" y="2983706"/>
              <a:ext cx="215900" cy="46038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5" name="MH_Other_6"/>
            <p:cNvSpPr/>
            <p:nvPr>
              <p:custDataLst>
                <p:tags r:id="rId9"/>
              </p:custDataLst>
            </p:nvPr>
          </p:nvSpPr>
          <p:spPr>
            <a:xfrm rot="4460462">
              <a:off x="3462338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6" name="MH_Other_7"/>
            <p:cNvSpPr/>
            <p:nvPr>
              <p:custDataLst>
                <p:tags r:id="rId10"/>
              </p:custDataLst>
            </p:nvPr>
          </p:nvSpPr>
          <p:spPr>
            <a:xfrm rot="4460462">
              <a:off x="3457575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8" name="MH_Other_8"/>
            <p:cNvSpPr/>
            <p:nvPr>
              <p:custDataLst>
                <p:tags r:id="rId11"/>
              </p:custDataLst>
            </p:nvPr>
          </p:nvSpPr>
          <p:spPr>
            <a:xfrm rot="5441149">
              <a:off x="3480462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9" name="MH_Other_9"/>
            <p:cNvSpPr/>
            <p:nvPr>
              <p:custDataLst>
                <p:tags r:id="rId12"/>
              </p:custDataLst>
            </p:nvPr>
          </p:nvSpPr>
          <p:spPr>
            <a:xfrm rot="5441149">
              <a:off x="3479405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0" name="MH_Other_10"/>
            <p:cNvSpPr/>
            <p:nvPr>
              <p:custDataLst>
                <p:tags r:id="rId13"/>
              </p:custDataLst>
            </p:nvPr>
          </p:nvSpPr>
          <p:spPr>
            <a:xfrm rot="5441149">
              <a:off x="3394076" y="2982913"/>
              <a:ext cx="215900" cy="47625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2" name="MH_Other_11"/>
            <p:cNvSpPr/>
            <p:nvPr>
              <p:custDataLst>
                <p:tags r:id="rId14"/>
              </p:custDataLst>
            </p:nvPr>
          </p:nvSpPr>
          <p:spPr>
            <a:xfrm rot="4460462">
              <a:off x="5686425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3" name="MH_Other_12"/>
            <p:cNvSpPr/>
            <p:nvPr>
              <p:custDataLst>
                <p:tags r:id="rId15"/>
              </p:custDataLst>
            </p:nvPr>
          </p:nvSpPr>
          <p:spPr>
            <a:xfrm rot="4460462">
              <a:off x="5683250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5" name="MH_Other_13"/>
            <p:cNvSpPr/>
            <p:nvPr>
              <p:custDataLst>
                <p:tags r:id="rId16"/>
              </p:custDataLst>
            </p:nvPr>
          </p:nvSpPr>
          <p:spPr>
            <a:xfrm rot="5441149">
              <a:off x="5705489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6" name="MH_Other_14"/>
            <p:cNvSpPr/>
            <p:nvPr>
              <p:custDataLst>
                <p:tags r:id="rId17"/>
              </p:custDataLst>
            </p:nvPr>
          </p:nvSpPr>
          <p:spPr>
            <a:xfrm rot="5441149">
              <a:off x="5704432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7" name="MH_Other_15"/>
            <p:cNvSpPr/>
            <p:nvPr>
              <p:custDataLst>
                <p:tags r:id="rId18"/>
              </p:custDataLst>
            </p:nvPr>
          </p:nvSpPr>
          <p:spPr>
            <a:xfrm rot="5441149">
              <a:off x="5619751" y="2982913"/>
              <a:ext cx="215900" cy="47625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9" name="MH_Other_16"/>
            <p:cNvSpPr/>
            <p:nvPr>
              <p:custDataLst>
                <p:tags r:id="rId19"/>
              </p:custDataLst>
            </p:nvPr>
          </p:nvSpPr>
          <p:spPr>
            <a:xfrm rot="4460462">
              <a:off x="5797550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0" name="MH_Other_17"/>
            <p:cNvSpPr/>
            <p:nvPr>
              <p:custDataLst>
                <p:tags r:id="rId20"/>
              </p:custDataLst>
            </p:nvPr>
          </p:nvSpPr>
          <p:spPr>
            <a:xfrm rot="4460462">
              <a:off x="5792788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2" name="MH_Other_18"/>
            <p:cNvSpPr/>
            <p:nvPr>
              <p:custDataLst>
                <p:tags r:id="rId21"/>
              </p:custDataLst>
            </p:nvPr>
          </p:nvSpPr>
          <p:spPr>
            <a:xfrm rot="5441149">
              <a:off x="5815954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3" name="MH_Other_19"/>
            <p:cNvSpPr/>
            <p:nvPr>
              <p:custDataLst>
                <p:tags r:id="rId22"/>
              </p:custDataLst>
            </p:nvPr>
          </p:nvSpPr>
          <p:spPr>
            <a:xfrm rot="5441149">
              <a:off x="5814897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4" name="MH_Other_20"/>
            <p:cNvSpPr/>
            <p:nvPr>
              <p:custDataLst>
                <p:tags r:id="rId23"/>
              </p:custDataLst>
            </p:nvPr>
          </p:nvSpPr>
          <p:spPr>
            <a:xfrm rot="5441149">
              <a:off x="5730082" y="2983707"/>
              <a:ext cx="215900" cy="46037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</p:grpSp>
      <p:sp>
        <p:nvSpPr>
          <p:cNvPr id="51" name="文本框 50"/>
          <p:cNvSpPr txBox="1"/>
          <p:nvPr/>
        </p:nvSpPr>
        <p:spPr>
          <a:xfrm>
            <a:off x="3302294" y="274911"/>
            <a:ext cx="5723042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dirty="0"/>
              <a:t>运算符   之      </a:t>
            </a:r>
            <a:r>
              <a:rPr lang="zh-CN" altLang="en-US" sz="3200" b="1" dirty="0">
                <a:solidFill>
                  <a:srgbClr val="002060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复合赋值运算符</a:t>
            </a:r>
          </a:p>
        </p:txBody>
      </p:sp>
      <p:sp>
        <p:nvSpPr>
          <p:cNvPr id="74" name="Rectangle 2">
            <a:extLst>
              <a:ext uri="{FF2B5EF4-FFF2-40B4-BE49-F238E27FC236}">
                <a16:creationId xmlns:a16="http://schemas.microsoft.com/office/drawing/2014/main" id="{EEEA762E-3884-4750-9C88-843BC5C59F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5450" y="1425576"/>
            <a:ext cx="8434388" cy="4437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  <a:defRPr/>
            </a:pP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形式：</a:t>
            </a:r>
            <a:r>
              <a:rPr lang="zh-CN" altLang="en-US" sz="3200" dirty="0">
                <a:latin typeface="楷体_GB2312" pitchFamily="49" charset="-122"/>
              </a:rPr>
              <a:t>算术运算符＝</a:t>
            </a:r>
          </a:p>
          <a:p>
            <a:pPr algn="l">
              <a:lnSpc>
                <a:spcPct val="150000"/>
              </a:lnSpc>
              <a:defRPr/>
            </a:pPr>
            <a:r>
              <a:rPr lang="zh-CN" altLang="en-US" sz="3200" dirty="0">
                <a:latin typeface="楷体_GB2312" pitchFamily="49" charset="-122"/>
              </a:rPr>
              <a:t>    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功能：</a:t>
            </a:r>
            <a:r>
              <a:rPr lang="zh-CN" altLang="en-US" sz="3200" dirty="0">
                <a:latin typeface="楷体_GB2312" pitchFamily="49" charset="-122"/>
              </a:rPr>
              <a:t>对赋值运算符左、右两边的运算对象进行指定的算术运算符的运算，再将运算结果赋予左边的变量；</a:t>
            </a:r>
          </a:p>
          <a:p>
            <a:pPr algn="l">
              <a:lnSpc>
                <a:spcPct val="150000"/>
              </a:lnSpc>
              <a:defRPr/>
            </a:pPr>
            <a:r>
              <a:rPr lang="zh-CN" altLang="en-US" sz="3200" dirty="0">
                <a:latin typeface="楷体_GB2312" pitchFamily="49" charset="-122"/>
              </a:rPr>
              <a:t>    </a:t>
            </a:r>
            <a:r>
              <a:rPr lang="en-US" altLang="zh-CN" sz="3200" dirty="0">
                <a:latin typeface="楷体_GB2312" pitchFamily="49" charset="-122"/>
              </a:rPr>
              <a:t>【</a:t>
            </a:r>
            <a:r>
              <a:rPr lang="zh-CN" altLang="en-US" sz="3200" dirty="0">
                <a:latin typeface="楷体_GB2312" pitchFamily="49" charset="-122"/>
              </a:rPr>
              <a:t>例</a:t>
            </a:r>
            <a:r>
              <a:rPr lang="en-US" altLang="zh-CN" sz="3200" dirty="0">
                <a:latin typeface="楷体_GB2312" pitchFamily="49" charset="-122"/>
              </a:rPr>
              <a:t>】  a+=3  </a:t>
            </a:r>
            <a:r>
              <a:rPr lang="zh-CN" altLang="en-US" sz="3200" dirty="0">
                <a:latin typeface="楷体_GB2312" pitchFamily="49" charset="-122"/>
              </a:rPr>
              <a:t>等价于　</a:t>
            </a:r>
            <a:r>
              <a:rPr lang="en-US" altLang="zh-CN" sz="3200" dirty="0">
                <a:latin typeface="楷体_GB2312" pitchFamily="49" charset="-122"/>
              </a:rPr>
              <a:t>a=a+3</a:t>
            </a:r>
          </a:p>
          <a:p>
            <a:pPr algn="l">
              <a:lnSpc>
                <a:spcPct val="150000"/>
              </a:lnSpc>
              <a:defRPr/>
            </a:pPr>
            <a:r>
              <a:rPr lang="en-US" altLang="zh-CN" sz="3200" dirty="0">
                <a:latin typeface="楷体_GB2312" pitchFamily="49" charset="-122"/>
              </a:rPr>
              <a:t>   </a:t>
            </a:r>
            <a:r>
              <a:rPr lang="zh-CN" altLang="en-US" sz="3200" dirty="0">
                <a:latin typeface="楷体_GB2312" pitchFamily="49" charset="-122"/>
              </a:rPr>
              <a:t>那么</a:t>
            </a:r>
            <a:r>
              <a:rPr lang="en-US" altLang="zh-CN" sz="3200" dirty="0">
                <a:latin typeface="楷体_GB2312" pitchFamily="49" charset="-122"/>
              </a:rPr>
              <a:t>a*</a:t>
            </a:r>
            <a:r>
              <a:rPr lang="zh-CN" altLang="en-US" sz="3200" dirty="0">
                <a:latin typeface="楷体_GB2312" pitchFamily="49" charset="-122"/>
              </a:rPr>
              <a:t>＝</a:t>
            </a:r>
            <a:r>
              <a:rPr lang="en-US" altLang="zh-CN" sz="3200" dirty="0">
                <a:latin typeface="楷体_GB2312" pitchFamily="49" charset="-122"/>
              </a:rPr>
              <a:t>b+1  </a:t>
            </a:r>
            <a:r>
              <a:rPr lang="zh-CN" altLang="en-US" sz="3200" dirty="0">
                <a:latin typeface="楷体_GB2312" pitchFamily="49" charset="-122"/>
              </a:rPr>
              <a:t>等价于</a:t>
            </a:r>
            <a:endParaRPr lang="zh-CN" altLang="zh-CN" sz="3200" dirty="0">
              <a:latin typeface="楷体_GB2312" pitchFamily="49" charset="-122"/>
            </a:endParaRPr>
          </a:p>
        </p:txBody>
      </p:sp>
      <p:sp>
        <p:nvSpPr>
          <p:cNvPr id="75" name="AutoShape 3">
            <a:extLst>
              <a:ext uri="{FF2B5EF4-FFF2-40B4-BE49-F238E27FC236}">
                <a16:creationId xmlns:a16="http://schemas.microsoft.com/office/drawing/2014/main" id="{CACC21AC-A6A1-4C20-BA1C-79C0738111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5176" y="5287601"/>
            <a:ext cx="2989263" cy="688975"/>
          </a:xfrm>
          <a:prstGeom prst="wedgeRectCallout">
            <a:avLst>
              <a:gd name="adj1" fmla="val -83120"/>
              <a:gd name="adj2" fmla="val 727"/>
            </a:avLst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algn="l"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a</a:t>
            </a:r>
            <a:r>
              <a:rPr lang="zh-CN" altLang="en-US" sz="280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＝</a:t>
            </a:r>
            <a:r>
              <a:rPr lang="en-US" altLang="zh-CN" sz="280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a*</a:t>
            </a:r>
            <a:r>
              <a:rPr lang="zh-CN" altLang="en-US" sz="280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80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b+1</a:t>
            </a:r>
            <a:r>
              <a:rPr lang="zh-CN" altLang="en-US" sz="280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887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build="p" autoUpdateAnimBg="0"/>
      <p:bldP spid="75" grpId="0" animBg="1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99593" y="198120"/>
            <a:ext cx="10126591" cy="6369010"/>
            <a:chOff x="3154364" y="2769507"/>
            <a:chExt cx="2949575" cy="2151804"/>
          </a:xfrm>
        </p:grpSpPr>
        <p:sp>
          <p:nvSpPr>
            <p:cNvPr id="16" name="MH_SubTitle_1"/>
            <p:cNvSpPr/>
            <p:nvPr>
              <p:custDataLst>
                <p:tags r:id="rId2"/>
              </p:custDataLst>
            </p:nvPr>
          </p:nvSpPr>
          <p:spPr>
            <a:xfrm>
              <a:off x="3154364" y="2769507"/>
              <a:ext cx="2949575" cy="25555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23" name="MH_Text_1"/>
            <p:cNvSpPr/>
            <p:nvPr>
              <p:custDataLst>
                <p:tags r:id="rId3"/>
              </p:custDataLst>
            </p:nvPr>
          </p:nvSpPr>
          <p:spPr>
            <a:xfrm>
              <a:off x="3208920" y="3111896"/>
              <a:ext cx="2840741" cy="1809415"/>
            </a:xfrm>
            <a:prstGeom prst="rect">
              <a:avLst/>
            </a:prstGeom>
            <a:solidFill>
              <a:srgbClr val="FFFFFF"/>
            </a:solidFill>
            <a:ln w="127000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90000" rIns="180000" bIns="90000" anchor="ctr">
              <a:normAutofit/>
            </a:bodyPr>
            <a:lstStyle/>
            <a:p>
              <a:pPr algn="just">
                <a:lnSpc>
                  <a:spcPct val="130000"/>
                </a:lnSpc>
                <a:spcBef>
                  <a:spcPts val="1200"/>
                </a:spcBef>
                <a:defRPr/>
              </a:pPr>
              <a:endParaRPr lang="zh-CN" altLang="en-US" sz="1600" kern="0" dirty="0">
                <a:solidFill>
                  <a:srgbClr val="3A3A3A"/>
                </a:solidFill>
              </a:endParaRPr>
            </a:p>
          </p:txBody>
        </p:sp>
        <p:sp>
          <p:nvSpPr>
            <p:cNvPr id="27" name="MH_Other_1"/>
            <p:cNvSpPr/>
            <p:nvPr>
              <p:custDataLst>
                <p:tags r:id="rId4"/>
              </p:custDataLst>
            </p:nvPr>
          </p:nvSpPr>
          <p:spPr>
            <a:xfrm rot="4460462">
              <a:off x="3351213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28" name="MH_Other_2"/>
            <p:cNvSpPr/>
            <p:nvPr>
              <p:custDataLst>
                <p:tags r:id="rId5"/>
              </p:custDataLst>
            </p:nvPr>
          </p:nvSpPr>
          <p:spPr>
            <a:xfrm rot="4460462">
              <a:off x="3348038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0" name="MH_Other_3"/>
            <p:cNvSpPr/>
            <p:nvPr>
              <p:custDataLst>
                <p:tags r:id="rId6"/>
              </p:custDataLst>
            </p:nvPr>
          </p:nvSpPr>
          <p:spPr>
            <a:xfrm rot="5441149">
              <a:off x="3369997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1" name="MH_Other_4"/>
            <p:cNvSpPr/>
            <p:nvPr>
              <p:custDataLst>
                <p:tags r:id="rId7"/>
              </p:custDataLst>
            </p:nvPr>
          </p:nvSpPr>
          <p:spPr>
            <a:xfrm rot="5441149">
              <a:off x="3368940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2" name="MH_Other_5"/>
            <p:cNvSpPr/>
            <p:nvPr>
              <p:custDataLst>
                <p:tags r:id="rId8"/>
              </p:custDataLst>
            </p:nvPr>
          </p:nvSpPr>
          <p:spPr>
            <a:xfrm rot="5441149">
              <a:off x="3283744" y="2983706"/>
              <a:ext cx="215900" cy="46038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5" name="MH_Other_6"/>
            <p:cNvSpPr/>
            <p:nvPr>
              <p:custDataLst>
                <p:tags r:id="rId9"/>
              </p:custDataLst>
            </p:nvPr>
          </p:nvSpPr>
          <p:spPr>
            <a:xfrm rot="4460462">
              <a:off x="3462338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6" name="MH_Other_7"/>
            <p:cNvSpPr/>
            <p:nvPr>
              <p:custDataLst>
                <p:tags r:id="rId10"/>
              </p:custDataLst>
            </p:nvPr>
          </p:nvSpPr>
          <p:spPr>
            <a:xfrm rot="4460462">
              <a:off x="3457575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8" name="MH_Other_8"/>
            <p:cNvSpPr/>
            <p:nvPr>
              <p:custDataLst>
                <p:tags r:id="rId11"/>
              </p:custDataLst>
            </p:nvPr>
          </p:nvSpPr>
          <p:spPr>
            <a:xfrm rot="5441149">
              <a:off x="3480462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9" name="MH_Other_9"/>
            <p:cNvSpPr/>
            <p:nvPr>
              <p:custDataLst>
                <p:tags r:id="rId12"/>
              </p:custDataLst>
            </p:nvPr>
          </p:nvSpPr>
          <p:spPr>
            <a:xfrm rot="5441149">
              <a:off x="3479405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0" name="MH_Other_10"/>
            <p:cNvSpPr/>
            <p:nvPr>
              <p:custDataLst>
                <p:tags r:id="rId13"/>
              </p:custDataLst>
            </p:nvPr>
          </p:nvSpPr>
          <p:spPr>
            <a:xfrm rot="5441149">
              <a:off x="3394076" y="2982913"/>
              <a:ext cx="215900" cy="47625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2" name="MH_Other_11"/>
            <p:cNvSpPr/>
            <p:nvPr>
              <p:custDataLst>
                <p:tags r:id="rId14"/>
              </p:custDataLst>
            </p:nvPr>
          </p:nvSpPr>
          <p:spPr>
            <a:xfrm rot="4460462">
              <a:off x="5686425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3" name="MH_Other_12"/>
            <p:cNvSpPr/>
            <p:nvPr>
              <p:custDataLst>
                <p:tags r:id="rId15"/>
              </p:custDataLst>
            </p:nvPr>
          </p:nvSpPr>
          <p:spPr>
            <a:xfrm rot="4460462">
              <a:off x="5683250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5" name="MH_Other_13"/>
            <p:cNvSpPr/>
            <p:nvPr>
              <p:custDataLst>
                <p:tags r:id="rId16"/>
              </p:custDataLst>
            </p:nvPr>
          </p:nvSpPr>
          <p:spPr>
            <a:xfrm rot="5441149">
              <a:off x="5705489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6" name="MH_Other_14"/>
            <p:cNvSpPr/>
            <p:nvPr>
              <p:custDataLst>
                <p:tags r:id="rId17"/>
              </p:custDataLst>
            </p:nvPr>
          </p:nvSpPr>
          <p:spPr>
            <a:xfrm rot="5441149">
              <a:off x="5704432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7" name="MH_Other_15"/>
            <p:cNvSpPr/>
            <p:nvPr>
              <p:custDataLst>
                <p:tags r:id="rId18"/>
              </p:custDataLst>
            </p:nvPr>
          </p:nvSpPr>
          <p:spPr>
            <a:xfrm rot="5441149">
              <a:off x="5619751" y="2982913"/>
              <a:ext cx="215900" cy="47625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9" name="MH_Other_16"/>
            <p:cNvSpPr/>
            <p:nvPr>
              <p:custDataLst>
                <p:tags r:id="rId19"/>
              </p:custDataLst>
            </p:nvPr>
          </p:nvSpPr>
          <p:spPr>
            <a:xfrm rot="4460462">
              <a:off x="5797550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0" name="MH_Other_17"/>
            <p:cNvSpPr/>
            <p:nvPr>
              <p:custDataLst>
                <p:tags r:id="rId20"/>
              </p:custDataLst>
            </p:nvPr>
          </p:nvSpPr>
          <p:spPr>
            <a:xfrm rot="4460462">
              <a:off x="5792788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2" name="MH_Other_18"/>
            <p:cNvSpPr/>
            <p:nvPr>
              <p:custDataLst>
                <p:tags r:id="rId21"/>
              </p:custDataLst>
            </p:nvPr>
          </p:nvSpPr>
          <p:spPr>
            <a:xfrm rot="5441149">
              <a:off x="5815954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3" name="MH_Other_19"/>
            <p:cNvSpPr/>
            <p:nvPr>
              <p:custDataLst>
                <p:tags r:id="rId22"/>
              </p:custDataLst>
            </p:nvPr>
          </p:nvSpPr>
          <p:spPr>
            <a:xfrm rot="5441149">
              <a:off x="5814897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4" name="MH_Other_20"/>
            <p:cNvSpPr/>
            <p:nvPr>
              <p:custDataLst>
                <p:tags r:id="rId23"/>
              </p:custDataLst>
            </p:nvPr>
          </p:nvSpPr>
          <p:spPr>
            <a:xfrm rot="5441149">
              <a:off x="5730082" y="2983707"/>
              <a:ext cx="215900" cy="46037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</p:grpSp>
      <p:sp>
        <p:nvSpPr>
          <p:cNvPr id="51" name="文本框 50"/>
          <p:cNvSpPr txBox="1"/>
          <p:nvPr/>
        </p:nvSpPr>
        <p:spPr>
          <a:xfrm>
            <a:off x="2507973" y="265470"/>
            <a:ext cx="7314823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600" dirty="0"/>
              <a:t>运算符   之   </a:t>
            </a:r>
            <a:r>
              <a:rPr lang="zh-CN" altLang="en-US" sz="3200" b="1" dirty="0">
                <a:solidFill>
                  <a:srgbClr val="002060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复合赋值运算符分解方法</a:t>
            </a:r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55AABFF3-3718-441D-BA88-1A71A0A18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5313" y="1450975"/>
            <a:ext cx="8153400" cy="415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25000"/>
              </a:spcBef>
              <a:tabLst>
                <a:tab pos="1343025" algn="l"/>
              </a:tabLst>
              <a:defRPr/>
            </a:pPr>
            <a:r>
              <a:rPr lang="zh-CN" alt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方法：</a:t>
            </a:r>
            <a:r>
              <a:rPr lang="zh-CN" altLang="en-US" sz="32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lang="en-US" altLang="zh-CN" sz="32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5000"/>
              </a:spcBef>
              <a:tabLst>
                <a:tab pos="1343025" algn="l"/>
              </a:tabLst>
              <a:defRPr/>
            </a:pPr>
            <a:r>
              <a:rPr lang="zh-CN" altLang="en-US" sz="32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① </a:t>
            </a:r>
            <a:r>
              <a:rPr lang="en-US" altLang="zh-CN" sz="32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 +=</a:t>
            </a:r>
            <a:r>
              <a:rPr lang="zh-CN" altLang="en-US" sz="32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（</a:t>
            </a:r>
            <a:r>
              <a:rPr lang="en-US" altLang="zh-CN" sz="32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</a:t>
            </a:r>
            <a:r>
              <a:rPr lang="zh-CN" altLang="en-US" sz="32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） </a:t>
            </a:r>
            <a:r>
              <a:rPr lang="en-US" altLang="zh-CN" sz="32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</a:t>
            </a:r>
            <a:r>
              <a:rPr lang="zh-CN" altLang="en-US" sz="32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其中</a:t>
            </a:r>
            <a:r>
              <a:rPr lang="en-US" altLang="zh-CN" sz="32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</a:t>
            </a:r>
            <a:r>
              <a:rPr lang="zh-CN" altLang="en-US" sz="32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为变量，</a:t>
            </a:r>
            <a:r>
              <a:rPr lang="en-US" altLang="zh-CN" sz="32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</a:t>
            </a:r>
            <a:r>
              <a:rPr lang="zh-CN" altLang="en-US" sz="32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为表达式</a:t>
            </a:r>
            <a:r>
              <a:rPr lang="en-US" altLang="zh-CN" sz="32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  <a:spcBef>
                <a:spcPct val="25000"/>
              </a:spcBef>
              <a:tabLst>
                <a:tab pos="1343025" algn="l"/>
              </a:tabLst>
              <a:defRPr/>
            </a:pPr>
            <a:r>
              <a:rPr lang="zh-CN" altLang="en-US" sz="32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② </a:t>
            </a:r>
            <a:r>
              <a:rPr lang="en-US" altLang="zh-CN" sz="3200" b="1" u="sng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 +</a:t>
            </a:r>
            <a:r>
              <a:rPr lang="en-US" altLang="zh-CN" sz="32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=</a:t>
            </a:r>
            <a:r>
              <a:rPr lang="zh-CN" altLang="en-US" sz="32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（</a:t>
            </a:r>
            <a:r>
              <a:rPr lang="en-US" altLang="zh-CN" sz="32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</a:t>
            </a:r>
            <a:r>
              <a:rPr lang="zh-CN" altLang="en-US" sz="32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）   </a:t>
            </a:r>
            <a:r>
              <a:rPr lang="en-US" altLang="zh-CN" sz="32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</a:t>
            </a:r>
            <a:r>
              <a:rPr lang="zh-CN" altLang="en-US" sz="32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将有下划线的“</a:t>
            </a:r>
            <a:r>
              <a:rPr lang="en-US" altLang="zh-CN" sz="32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a+”</a:t>
            </a:r>
            <a:r>
              <a:rPr lang="zh-CN" altLang="en-US" sz="32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移到“</a:t>
            </a:r>
            <a:r>
              <a:rPr lang="en-US" altLang="zh-CN" sz="32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=”</a:t>
            </a:r>
            <a:r>
              <a:rPr lang="zh-CN" altLang="en-US" sz="32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右侧</a:t>
            </a:r>
            <a:r>
              <a:rPr lang="en-US" altLang="zh-CN" sz="32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  <a:spcBef>
                <a:spcPct val="25000"/>
              </a:spcBef>
              <a:tabLst>
                <a:tab pos="1343025" algn="l"/>
              </a:tabLst>
              <a:defRPr/>
            </a:pPr>
            <a:r>
              <a:rPr lang="zh-CN" altLang="en-US" sz="32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③ </a:t>
            </a:r>
            <a:r>
              <a:rPr lang="en-US" altLang="zh-CN" sz="32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 = a +</a:t>
            </a:r>
            <a:r>
              <a:rPr lang="zh-CN" altLang="en-US" sz="32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（</a:t>
            </a:r>
            <a:r>
              <a:rPr lang="en-US" altLang="zh-CN" sz="32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</a:t>
            </a:r>
            <a:r>
              <a:rPr lang="zh-CN" altLang="en-US" sz="32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） </a:t>
            </a:r>
            <a:r>
              <a:rPr lang="en-US" altLang="zh-CN" sz="32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</a:t>
            </a:r>
            <a:r>
              <a:rPr lang="zh-CN" altLang="en-US" sz="32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在“</a:t>
            </a:r>
            <a:r>
              <a:rPr lang="en-US" altLang="zh-CN" sz="32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=”</a:t>
            </a:r>
            <a:r>
              <a:rPr lang="zh-CN" altLang="en-US" sz="32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左侧补上变量名</a:t>
            </a:r>
            <a:r>
              <a:rPr lang="en-US" altLang="zh-CN" sz="32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591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758505" y="428690"/>
            <a:ext cx="4491422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CONTENTS</a:t>
            </a:r>
            <a:endParaRPr lang="zh-CN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迷你简准圆" panose="03000509000000000000" pitchFamily="65" charset="-122"/>
              <a:ea typeface="迷你简准圆" panose="03000509000000000000" pitchFamily="65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067434" y="1781469"/>
            <a:ext cx="3076251" cy="863600"/>
            <a:chOff x="1156334" y="2391069"/>
            <a:chExt cx="2513126" cy="863600"/>
          </a:xfrm>
        </p:grpSpPr>
        <p:sp>
          <p:nvSpPr>
            <p:cNvPr id="11" name="文本框 10"/>
            <p:cNvSpPr txBox="1"/>
            <p:nvPr/>
          </p:nvSpPr>
          <p:spPr>
            <a:xfrm>
              <a:off x="2177604" y="2406988"/>
              <a:ext cx="1491856" cy="74315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  <a:spcBef>
                  <a:spcPts val="0"/>
                </a:spcBef>
              </a:pPr>
              <a:r>
                <a:rPr lang="zh-CN" altLang="en-US" sz="3200" b="1" dirty="0"/>
                <a:t>顺序结构</a:t>
              </a:r>
              <a:endParaRPr lang="en-US" altLang="zh-CN" sz="3200" b="1" dirty="0"/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1156334" y="2391069"/>
              <a:ext cx="863600" cy="8636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01</a:t>
              </a:r>
              <a:endParaRPr lang="zh-CN" altLang="en-US" sz="3600" b="1" dirty="0">
                <a:solidFill>
                  <a:schemeClr val="tx1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067434" y="3419769"/>
            <a:ext cx="4390531" cy="863600"/>
            <a:chOff x="1156334" y="2391069"/>
            <a:chExt cx="3391612" cy="863600"/>
          </a:xfrm>
        </p:grpSpPr>
        <p:sp>
          <p:nvSpPr>
            <p:cNvPr id="19" name="文本框 18"/>
            <p:cNvSpPr txBox="1"/>
            <p:nvPr/>
          </p:nvSpPr>
          <p:spPr>
            <a:xfrm>
              <a:off x="2177605" y="2546688"/>
              <a:ext cx="23703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/>
                <a:t>数据与数据类型</a:t>
              </a: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1156334" y="2391069"/>
              <a:ext cx="863600" cy="863600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03</a:t>
              </a:r>
              <a:endParaRPr lang="zh-CN" altLang="en-US" sz="3600" b="1" dirty="0">
                <a:solidFill>
                  <a:schemeClr val="tx1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172833" y="1806869"/>
            <a:ext cx="3468019" cy="863600"/>
            <a:chOff x="1156334" y="2391069"/>
            <a:chExt cx="2894812" cy="863600"/>
          </a:xfrm>
        </p:grpSpPr>
        <p:sp>
          <p:nvSpPr>
            <p:cNvPr id="24" name="文本框 23"/>
            <p:cNvSpPr txBox="1"/>
            <p:nvPr/>
          </p:nvSpPr>
          <p:spPr>
            <a:xfrm>
              <a:off x="2177605" y="2533988"/>
              <a:ext cx="18735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/>
                <a:t>表达式语句</a:t>
              </a: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1156334" y="2391069"/>
              <a:ext cx="863600" cy="86360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02</a:t>
              </a:r>
              <a:endParaRPr lang="zh-CN" altLang="en-US" sz="3600" b="1" dirty="0">
                <a:solidFill>
                  <a:schemeClr val="tx1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172833" y="3445169"/>
            <a:ext cx="3508854" cy="863600"/>
            <a:chOff x="1156334" y="2391069"/>
            <a:chExt cx="2834303" cy="863600"/>
          </a:xfrm>
        </p:grpSpPr>
        <p:sp>
          <p:nvSpPr>
            <p:cNvPr id="29" name="文本框 28"/>
            <p:cNvSpPr txBox="1"/>
            <p:nvPr/>
          </p:nvSpPr>
          <p:spPr>
            <a:xfrm>
              <a:off x="2177605" y="2483188"/>
              <a:ext cx="18130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/>
                <a:t>变量的存储</a:t>
              </a: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1156334" y="2391069"/>
              <a:ext cx="863600" cy="86360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04</a:t>
              </a:r>
              <a:endParaRPr lang="zh-CN" altLang="en-US" sz="3600" b="1" dirty="0">
                <a:solidFill>
                  <a:schemeClr val="tx1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endParaRPr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id="{53A0F7B9-8F7D-4013-A6C0-BB8F75C60C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1" t="13208"/>
          <a:stretch/>
        </p:blipFill>
        <p:spPr>
          <a:xfrm rot="5400000">
            <a:off x="9468151" y="-307377"/>
            <a:ext cx="2416468" cy="3031225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1067434" y="4994569"/>
            <a:ext cx="3154615" cy="863600"/>
            <a:chOff x="1156334" y="2391069"/>
            <a:chExt cx="2436888" cy="863600"/>
          </a:xfrm>
        </p:grpSpPr>
        <p:sp>
          <p:nvSpPr>
            <p:cNvPr id="20" name="文本框 18"/>
            <p:cNvSpPr txBox="1"/>
            <p:nvPr/>
          </p:nvSpPr>
          <p:spPr>
            <a:xfrm>
              <a:off x="2177605" y="2546688"/>
              <a:ext cx="14156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/>
                <a:t>指针变量</a:t>
              </a: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1156334" y="2391069"/>
              <a:ext cx="863600" cy="863600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05</a:t>
              </a:r>
              <a:endParaRPr lang="zh-CN" altLang="en-US" sz="3600" b="1" dirty="0">
                <a:solidFill>
                  <a:schemeClr val="tx1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172833" y="5019969"/>
            <a:ext cx="3148967" cy="863600"/>
            <a:chOff x="1156334" y="2391069"/>
            <a:chExt cx="2543602" cy="863600"/>
          </a:xfrm>
        </p:grpSpPr>
        <p:sp>
          <p:nvSpPr>
            <p:cNvPr id="27" name="文本框 28"/>
            <p:cNvSpPr txBox="1"/>
            <p:nvPr/>
          </p:nvSpPr>
          <p:spPr>
            <a:xfrm>
              <a:off x="2177605" y="2483188"/>
              <a:ext cx="15223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zh-CN" sz="3200" b="1" dirty="0"/>
                <a:t>综合案例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endParaRP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1156334" y="2391069"/>
              <a:ext cx="863600" cy="86360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06</a:t>
              </a:r>
              <a:endParaRPr lang="zh-CN" altLang="en-US" sz="3600" b="1" dirty="0">
                <a:solidFill>
                  <a:schemeClr val="tx1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84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99593" y="198120"/>
            <a:ext cx="10126591" cy="6369010"/>
            <a:chOff x="3154364" y="2769507"/>
            <a:chExt cx="2949575" cy="2151804"/>
          </a:xfrm>
        </p:grpSpPr>
        <p:sp>
          <p:nvSpPr>
            <p:cNvPr id="16" name="MH_SubTitle_1"/>
            <p:cNvSpPr/>
            <p:nvPr>
              <p:custDataLst>
                <p:tags r:id="rId2"/>
              </p:custDataLst>
            </p:nvPr>
          </p:nvSpPr>
          <p:spPr>
            <a:xfrm>
              <a:off x="3154364" y="2769507"/>
              <a:ext cx="2949575" cy="25555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23" name="MH_Text_1"/>
            <p:cNvSpPr/>
            <p:nvPr>
              <p:custDataLst>
                <p:tags r:id="rId3"/>
              </p:custDataLst>
            </p:nvPr>
          </p:nvSpPr>
          <p:spPr>
            <a:xfrm>
              <a:off x="3208920" y="3111896"/>
              <a:ext cx="2840741" cy="1809415"/>
            </a:xfrm>
            <a:prstGeom prst="rect">
              <a:avLst/>
            </a:prstGeom>
            <a:solidFill>
              <a:srgbClr val="FFFFFF"/>
            </a:solidFill>
            <a:ln w="127000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90000" rIns="180000" bIns="90000" anchor="ctr">
              <a:normAutofit/>
            </a:bodyPr>
            <a:lstStyle/>
            <a:p>
              <a:pPr algn="just">
                <a:lnSpc>
                  <a:spcPct val="130000"/>
                </a:lnSpc>
                <a:spcBef>
                  <a:spcPts val="1200"/>
                </a:spcBef>
                <a:defRPr/>
              </a:pPr>
              <a:endParaRPr lang="zh-CN" altLang="en-US" sz="1600" kern="0" dirty="0">
                <a:solidFill>
                  <a:srgbClr val="3A3A3A"/>
                </a:solidFill>
              </a:endParaRPr>
            </a:p>
          </p:txBody>
        </p:sp>
        <p:sp>
          <p:nvSpPr>
            <p:cNvPr id="27" name="MH_Other_1"/>
            <p:cNvSpPr/>
            <p:nvPr>
              <p:custDataLst>
                <p:tags r:id="rId4"/>
              </p:custDataLst>
            </p:nvPr>
          </p:nvSpPr>
          <p:spPr>
            <a:xfrm rot="4460462">
              <a:off x="3351213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28" name="MH_Other_2"/>
            <p:cNvSpPr/>
            <p:nvPr>
              <p:custDataLst>
                <p:tags r:id="rId5"/>
              </p:custDataLst>
            </p:nvPr>
          </p:nvSpPr>
          <p:spPr>
            <a:xfrm rot="4460462">
              <a:off x="3348038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0" name="MH_Other_3"/>
            <p:cNvSpPr/>
            <p:nvPr>
              <p:custDataLst>
                <p:tags r:id="rId6"/>
              </p:custDataLst>
            </p:nvPr>
          </p:nvSpPr>
          <p:spPr>
            <a:xfrm rot="5441149">
              <a:off x="3369997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1" name="MH_Other_4"/>
            <p:cNvSpPr/>
            <p:nvPr>
              <p:custDataLst>
                <p:tags r:id="rId7"/>
              </p:custDataLst>
            </p:nvPr>
          </p:nvSpPr>
          <p:spPr>
            <a:xfrm rot="5441149">
              <a:off x="3368940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2" name="MH_Other_5"/>
            <p:cNvSpPr/>
            <p:nvPr>
              <p:custDataLst>
                <p:tags r:id="rId8"/>
              </p:custDataLst>
            </p:nvPr>
          </p:nvSpPr>
          <p:spPr>
            <a:xfrm rot="5441149">
              <a:off x="3283744" y="2983706"/>
              <a:ext cx="215900" cy="46038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5" name="MH_Other_6"/>
            <p:cNvSpPr/>
            <p:nvPr>
              <p:custDataLst>
                <p:tags r:id="rId9"/>
              </p:custDataLst>
            </p:nvPr>
          </p:nvSpPr>
          <p:spPr>
            <a:xfrm rot="4460462">
              <a:off x="3462338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6" name="MH_Other_7"/>
            <p:cNvSpPr/>
            <p:nvPr>
              <p:custDataLst>
                <p:tags r:id="rId10"/>
              </p:custDataLst>
            </p:nvPr>
          </p:nvSpPr>
          <p:spPr>
            <a:xfrm rot="4460462">
              <a:off x="3457575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8" name="MH_Other_8"/>
            <p:cNvSpPr/>
            <p:nvPr>
              <p:custDataLst>
                <p:tags r:id="rId11"/>
              </p:custDataLst>
            </p:nvPr>
          </p:nvSpPr>
          <p:spPr>
            <a:xfrm rot="5441149">
              <a:off x="3480462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9" name="MH_Other_9"/>
            <p:cNvSpPr/>
            <p:nvPr>
              <p:custDataLst>
                <p:tags r:id="rId12"/>
              </p:custDataLst>
            </p:nvPr>
          </p:nvSpPr>
          <p:spPr>
            <a:xfrm rot="5441149">
              <a:off x="3479405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0" name="MH_Other_10"/>
            <p:cNvSpPr/>
            <p:nvPr>
              <p:custDataLst>
                <p:tags r:id="rId13"/>
              </p:custDataLst>
            </p:nvPr>
          </p:nvSpPr>
          <p:spPr>
            <a:xfrm rot="5441149">
              <a:off x="3394076" y="2982913"/>
              <a:ext cx="215900" cy="47625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2" name="MH_Other_11"/>
            <p:cNvSpPr/>
            <p:nvPr>
              <p:custDataLst>
                <p:tags r:id="rId14"/>
              </p:custDataLst>
            </p:nvPr>
          </p:nvSpPr>
          <p:spPr>
            <a:xfrm rot="4460462">
              <a:off x="5686425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3" name="MH_Other_12"/>
            <p:cNvSpPr/>
            <p:nvPr>
              <p:custDataLst>
                <p:tags r:id="rId15"/>
              </p:custDataLst>
            </p:nvPr>
          </p:nvSpPr>
          <p:spPr>
            <a:xfrm rot="4460462">
              <a:off x="5683250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5" name="MH_Other_13"/>
            <p:cNvSpPr/>
            <p:nvPr>
              <p:custDataLst>
                <p:tags r:id="rId16"/>
              </p:custDataLst>
            </p:nvPr>
          </p:nvSpPr>
          <p:spPr>
            <a:xfrm rot="5441149">
              <a:off x="5705489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6" name="MH_Other_14"/>
            <p:cNvSpPr/>
            <p:nvPr>
              <p:custDataLst>
                <p:tags r:id="rId17"/>
              </p:custDataLst>
            </p:nvPr>
          </p:nvSpPr>
          <p:spPr>
            <a:xfrm rot="5441149">
              <a:off x="5704432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7" name="MH_Other_15"/>
            <p:cNvSpPr/>
            <p:nvPr>
              <p:custDataLst>
                <p:tags r:id="rId18"/>
              </p:custDataLst>
            </p:nvPr>
          </p:nvSpPr>
          <p:spPr>
            <a:xfrm rot="5441149">
              <a:off x="5619751" y="2982913"/>
              <a:ext cx="215900" cy="47625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9" name="MH_Other_16"/>
            <p:cNvSpPr/>
            <p:nvPr>
              <p:custDataLst>
                <p:tags r:id="rId19"/>
              </p:custDataLst>
            </p:nvPr>
          </p:nvSpPr>
          <p:spPr>
            <a:xfrm rot="4460462">
              <a:off x="5797550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0" name="MH_Other_17"/>
            <p:cNvSpPr/>
            <p:nvPr>
              <p:custDataLst>
                <p:tags r:id="rId20"/>
              </p:custDataLst>
            </p:nvPr>
          </p:nvSpPr>
          <p:spPr>
            <a:xfrm rot="4460462">
              <a:off x="5792788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2" name="MH_Other_18"/>
            <p:cNvSpPr/>
            <p:nvPr>
              <p:custDataLst>
                <p:tags r:id="rId21"/>
              </p:custDataLst>
            </p:nvPr>
          </p:nvSpPr>
          <p:spPr>
            <a:xfrm rot="5441149">
              <a:off x="5815954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3" name="MH_Other_19"/>
            <p:cNvSpPr/>
            <p:nvPr>
              <p:custDataLst>
                <p:tags r:id="rId22"/>
              </p:custDataLst>
            </p:nvPr>
          </p:nvSpPr>
          <p:spPr>
            <a:xfrm rot="5441149">
              <a:off x="5814897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4" name="MH_Other_20"/>
            <p:cNvSpPr/>
            <p:nvPr>
              <p:custDataLst>
                <p:tags r:id="rId23"/>
              </p:custDataLst>
            </p:nvPr>
          </p:nvSpPr>
          <p:spPr>
            <a:xfrm rot="5441149">
              <a:off x="5730082" y="2983707"/>
              <a:ext cx="215900" cy="46037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</p:grpSp>
      <p:sp>
        <p:nvSpPr>
          <p:cNvPr id="51" name="文本框 50"/>
          <p:cNvSpPr txBox="1"/>
          <p:nvPr/>
        </p:nvSpPr>
        <p:spPr>
          <a:xfrm>
            <a:off x="5162273" y="25277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表达式</a:t>
            </a:r>
            <a:endParaRPr lang="zh-CN" altLang="en-US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迷你简准圆" panose="03000509000000000000" pitchFamily="65" charset="-122"/>
              <a:ea typeface="迷你简准圆" panose="03000509000000000000" pitchFamily="65" charset="-122"/>
            </a:endParaRPr>
          </a:p>
        </p:txBody>
      </p:sp>
      <p:sp>
        <p:nvSpPr>
          <p:cNvPr id="33" name="内容占位符 2">
            <a:extLst>
              <a:ext uri="{FF2B5EF4-FFF2-40B4-BE49-F238E27FC236}">
                <a16:creationId xmlns:a16="http://schemas.microsoft.com/office/drawing/2014/main" id="{FFC67683-0913-4930-BA23-60DA6494AD4D}"/>
              </a:ext>
            </a:extLst>
          </p:cNvPr>
          <p:cNvSpPr txBox="1">
            <a:spLocks/>
          </p:cNvSpPr>
          <p:nvPr/>
        </p:nvSpPr>
        <p:spPr>
          <a:xfrm>
            <a:off x="1565276" y="1333501"/>
            <a:ext cx="9073603" cy="4868232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lvl="1" indent="-5715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zh-CN" sz="3600" b="1" dirty="0">
                <a:latin typeface="Times New Roman" pitchFamily="18" charset="0"/>
                <a:cs typeface="Times New Roman" pitchFamily="18" charset="0"/>
              </a:rPr>
              <a:t>表达式</a:t>
            </a:r>
            <a:r>
              <a:rPr lang="zh-CN" altLang="en-US" sz="3600" b="1" dirty="0"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zh-CN" altLang="zh-CN" sz="3600" dirty="0">
                <a:latin typeface="Times New Roman" pitchFamily="18" charset="0"/>
                <a:cs typeface="Times New Roman" pitchFamily="18" charset="0"/>
              </a:rPr>
              <a:t>由操作数、运算符</a:t>
            </a:r>
            <a:r>
              <a:rPr lang="zh-CN" altLang="en-US" sz="3600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zh-CN" altLang="zh-CN" sz="3600" dirty="0">
                <a:latin typeface="Times New Roman" pitchFamily="18" charset="0"/>
                <a:cs typeface="Times New Roman" pitchFamily="18" charset="0"/>
              </a:rPr>
              <a:t>分组符号（括号）等构成的式子。</a:t>
            </a:r>
            <a:endParaRPr lang="en-US" altLang="zh-CN" sz="3600" dirty="0">
              <a:latin typeface="Times New Roman" pitchFamily="18" charset="0"/>
              <a:cs typeface="Times New Roman" pitchFamily="18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sz="3600" dirty="0">
                <a:latin typeface="Times New Roman" pitchFamily="18" charset="0"/>
                <a:cs typeface="Times New Roman" pitchFamily="18" charset="0"/>
              </a:rPr>
              <a:t>      例：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money*</a:t>
            </a:r>
            <a:r>
              <a:rPr lang="en-US" altLang="zh-CN" sz="3600" dirty="0" err="1">
                <a:latin typeface="Times New Roman" pitchFamily="18" charset="0"/>
                <a:cs typeface="Times New Roman" pitchFamily="18" charset="0"/>
              </a:rPr>
              <a:t>num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36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*(</a:t>
            </a:r>
            <a:r>
              <a:rPr lang="en-US" altLang="zh-CN" sz="3600" dirty="0" err="1">
                <a:latin typeface="Times New Roman" pitchFamily="18" charset="0"/>
                <a:cs typeface="Times New Roman" pitchFamily="18" charset="0"/>
              </a:rPr>
              <a:t>j+k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571500" lvl="1" indent="-5715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zh-CN" sz="3600" b="1" dirty="0">
                <a:latin typeface="Times New Roman" pitchFamily="18" charset="0"/>
                <a:cs typeface="Times New Roman" pitchFamily="18" charset="0"/>
              </a:rPr>
              <a:t>赋值</a:t>
            </a:r>
            <a:r>
              <a:rPr lang="zh-CN" altLang="en-US" sz="3600" b="1" dirty="0">
                <a:latin typeface="Times New Roman" pitchFamily="18" charset="0"/>
                <a:cs typeface="Times New Roman" pitchFamily="18" charset="0"/>
              </a:rPr>
              <a:t>表达式：</a:t>
            </a:r>
            <a:r>
              <a:rPr lang="zh-CN" altLang="en-US" sz="3600" dirty="0">
                <a:latin typeface="Times New Roman" pitchFamily="18" charset="0"/>
                <a:cs typeface="Times New Roman" pitchFamily="18" charset="0"/>
              </a:rPr>
              <a:t>由</a:t>
            </a:r>
            <a:r>
              <a:rPr lang="zh-CN" altLang="zh-CN" sz="3600" dirty="0">
                <a:latin typeface="Times New Roman" pitchFamily="18" charset="0"/>
                <a:cs typeface="Times New Roman" pitchFamily="18" charset="0"/>
              </a:rPr>
              <a:t>表达式与赋值运算符构成</a:t>
            </a:r>
            <a:r>
              <a:rPr lang="zh-CN" altLang="en-US" sz="3600" dirty="0">
                <a:latin typeface="Times New Roman" pitchFamily="18" charset="0"/>
                <a:cs typeface="Times New Roman" pitchFamily="18" charset="0"/>
              </a:rPr>
              <a:t>的式子，形式为：</a:t>
            </a:r>
            <a:r>
              <a:rPr lang="zh-CN" altLang="zh-CN" sz="3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变量名</a:t>
            </a:r>
            <a:r>
              <a:rPr lang="en-US" altLang="zh-CN" sz="3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zh-CN" altLang="zh-CN" sz="3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表达式</a:t>
            </a:r>
            <a:endParaRPr lang="en-US" altLang="zh-CN" sz="3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sz="3600" dirty="0">
                <a:latin typeface="Times New Roman" pitchFamily="18" charset="0"/>
                <a:cs typeface="Times New Roman" pitchFamily="18" charset="0"/>
              </a:rPr>
              <a:t>     例：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total </a:t>
            </a:r>
            <a:r>
              <a:rPr lang="en-US" altLang="zh-CN" sz="3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money*</a:t>
            </a:r>
            <a:r>
              <a:rPr lang="en-US" altLang="zh-CN" sz="3600" dirty="0" err="1">
                <a:latin typeface="Times New Roman" pitchFamily="18" charset="0"/>
                <a:cs typeface="Times New Roman" pitchFamily="18" charset="0"/>
              </a:rPr>
              <a:t>num</a:t>
            </a:r>
            <a:endParaRPr lang="en-US" altLang="zh-CN" sz="3600" dirty="0">
              <a:latin typeface="Times New Roman" pitchFamily="18" charset="0"/>
              <a:cs typeface="Times New Roman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058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99593" y="198120"/>
            <a:ext cx="10126591" cy="6369010"/>
            <a:chOff x="3154364" y="2769507"/>
            <a:chExt cx="2949575" cy="2151804"/>
          </a:xfrm>
        </p:grpSpPr>
        <p:sp>
          <p:nvSpPr>
            <p:cNvPr id="16" name="MH_SubTitle_1"/>
            <p:cNvSpPr/>
            <p:nvPr>
              <p:custDataLst>
                <p:tags r:id="rId2"/>
              </p:custDataLst>
            </p:nvPr>
          </p:nvSpPr>
          <p:spPr>
            <a:xfrm>
              <a:off x="3154364" y="2769507"/>
              <a:ext cx="2949575" cy="25555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23" name="MH_Text_1"/>
            <p:cNvSpPr/>
            <p:nvPr>
              <p:custDataLst>
                <p:tags r:id="rId3"/>
              </p:custDataLst>
            </p:nvPr>
          </p:nvSpPr>
          <p:spPr>
            <a:xfrm>
              <a:off x="3208920" y="3111896"/>
              <a:ext cx="2840741" cy="1809415"/>
            </a:xfrm>
            <a:prstGeom prst="rect">
              <a:avLst/>
            </a:prstGeom>
            <a:solidFill>
              <a:srgbClr val="FFFFFF"/>
            </a:solidFill>
            <a:ln w="127000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90000" rIns="180000" bIns="90000" anchor="ctr">
              <a:normAutofit/>
            </a:bodyPr>
            <a:lstStyle/>
            <a:p>
              <a:pPr algn="just">
                <a:lnSpc>
                  <a:spcPct val="130000"/>
                </a:lnSpc>
                <a:spcBef>
                  <a:spcPts val="1200"/>
                </a:spcBef>
                <a:defRPr/>
              </a:pPr>
              <a:endParaRPr lang="zh-CN" altLang="en-US" sz="1600" kern="0" dirty="0">
                <a:solidFill>
                  <a:srgbClr val="3A3A3A"/>
                </a:solidFill>
              </a:endParaRPr>
            </a:p>
          </p:txBody>
        </p:sp>
        <p:sp>
          <p:nvSpPr>
            <p:cNvPr id="27" name="MH_Other_1"/>
            <p:cNvSpPr/>
            <p:nvPr>
              <p:custDataLst>
                <p:tags r:id="rId4"/>
              </p:custDataLst>
            </p:nvPr>
          </p:nvSpPr>
          <p:spPr>
            <a:xfrm rot="4460462">
              <a:off x="3351213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28" name="MH_Other_2"/>
            <p:cNvSpPr/>
            <p:nvPr>
              <p:custDataLst>
                <p:tags r:id="rId5"/>
              </p:custDataLst>
            </p:nvPr>
          </p:nvSpPr>
          <p:spPr>
            <a:xfrm rot="4460462">
              <a:off x="3348038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0" name="MH_Other_3"/>
            <p:cNvSpPr/>
            <p:nvPr>
              <p:custDataLst>
                <p:tags r:id="rId6"/>
              </p:custDataLst>
            </p:nvPr>
          </p:nvSpPr>
          <p:spPr>
            <a:xfrm rot="5441149">
              <a:off x="3369997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1" name="MH_Other_4"/>
            <p:cNvSpPr/>
            <p:nvPr>
              <p:custDataLst>
                <p:tags r:id="rId7"/>
              </p:custDataLst>
            </p:nvPr>
          </p:nvSpPr>
          <p:spPr>
            <a:xfrm rot="5441149">
              <a:off x="3368940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2" name="MH_Other_5"/>
            <p:cNvSpPr/>
            <p:nvPr>
              <p:custDataLst>
                <p:tags r:id="rId8"/>
              </p:custDataLst>
            </p:nvPr>
          </p:nvSpPr>
          <p:spPr>
            <a:xfrm rot="5441149">
              <a:off x="3283744" y="2983706"/>
              <a:ext cx="215900" cy="46038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5" name="MH_Other_6"/>
            <p:cNvSpPr/>
            <p:nvPr>
              <p:custDataLst>
                <p:tags r:id="rId9"/>
              </p:custDataLst>
            </p:nvPr>
          </p:nvSpPr>
          <p:spPr>
            <a:xfrm rot="4460462">
              <a:off x="3462338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6" name="MH_Other_7"/>
            <p:cNvSpPr/>
            <p:nvPr>
              <p:custDataLst>
                <p:tags r:id="rId10"/>
              </p:custDataLst>
            </p:nvPr>
          </p:nvSpPr>
          <p:spPr>
            <a:xfrm rot="4460462">
              <a:off x="3457575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8" name="MH_Other_8"/>
            <p:cNvSpPr/>
            <p:nvPr>
              <p:custDataLst>
                <p:tags r:id="rId11"/>
              </p:custDataLst>
            </p:nvPr>
          </p:nvSpPr>
          <p:spPr>
            <a:xfrm rot="5441149">
              <a:off x="3480462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9" name="MH_Other_9"/>
            <p:cNvSpPr/>
            <p:nvPr>
              <p:custDataLst>
                <p:tags r:id="rId12"/>
              </p:custDataLst>
            </p:nvPr>
          </p:nvSpPr>
          <p:spPr>
            <a:xfrm rot="5441149">
              <a:off x="3479405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0" name="MH_Other_10"/>
            <p:cNvSpPr/>
            <p:nvPr>
              <p:custDataLst>
                <p:tags r:id="rId13"/>
              </p:custDataLst>
            </p:nvPr>
          </p:nvSpPr>
          <p:spPr>
            <a:xfrm rot="5441149">
              <a:off x="3394076" y="2982913"/>
              <a:ext cx="215900" cy="47625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2" name="MH_Other_11"/>
            <p:cNvSpPr/>
            <p:nvPr>
              <p:custDataLst>
                <p:tags r:id="rId14"/>
              </p:custDataLst>
            </p:nvPr>
          </p:nvSpPr>
          <p:spPr>
            <a:xfrm rot="4460462">
              <a:off x="5686425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3" name="MH_Other_12"/>
            <p:cNvSpPr/>
            <p:nvPr>
              <p:custDataLst>
                <p:tags r:id="rId15"/>
              </p:custDataLst>
            </p:nvPr>
          </p:nvSpPr>
          <p:spPr>
            <a:xfrm rot="4460462">
              <a:off x="5683250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5" name="MH_Other_13"/>
            <p:cNvSpPr/>
            <p:nvPr>
              <p:custDataLst>
                <p:tags r:id="rId16"/>
              </p:custDataLst>
            </p:nvPr>
          </p:nvSpPr>
          <p:spPr>
            <a:xfrm rot="5441149">
              <a:off x="5705489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6" name="MH_Other_14"/>
            <p:cNvSpPr/>
            <p:nvPr>
              <p:custDataLst>
                <p:tags r:id="rId17"/>
              </p:custDataLst>
            </p:nvPr>
          </p:nvSpPr>
          <p:spPr>
            <a:xfrm rot="5441149">
              <a:off x="5704432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7" name="MH_Other_15"/>
            <p:cNvSpPr/>
            <p:nvPr>
              <p:custDataLst>
                <p:tags r:id="rId18"/>
              </p:custDataLst>
            </p:nvPr>
          </p:nvSpPr>
          <p:spPr>
            <a:xfrm rot="5441149">
              <a:off x="5619751" y="2982913"/>
              <a:ext cx="215900" cy="47625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9" name="MH_Other_16"/>
            <p:cNvSpPr/>
            <p:nvPr>
              <p:custDataLst>
                <p:tags r:id="rId19"/>
              </p:custDataLst>
            </p:nvPr>
          </p:nvSpPr>
          <p:spPr>
            <a:xfrm rot="4460462">
              <a:off x="5797550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0" name="MH_Other_17"/>
            <p:cNvSpPr/>
            <p:nvPr>
              <p:custDataLst>
                <p:tags r:id="rId20"/>
              </p:custDataLst>
            </p:nvPr>
          </p:nvSpPr>
          <p:spPr>
            <a:xfrm rot="4460462">
              <a:off x="5792788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2" name="MH_Other_18"/>
            <p:cNvSpPr/>
            <p:nvPr>
              <p:custDataLst>
                <p:tags r:id="rId21"/>
              </p:custDataLst>
            </p:nvPr>
          </p:nvSpPr>
          <p:spPr>
            <a:xfrm rot="5441149">
              <a:off x="5815954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3" name="MH_Other_19"/>
            <p:cNvSpPr/>
            <p:nvPr>
              <p:custDataLst>
                <p:tags r:id="rId22"/>
              </p:custDataLst>
            </p:nvPr>
          </p:nvSpPr>
          <p:spPr>
            <a:xfrm rot="5441149">
              <a:off x="5814897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4" name="MH_Other_20"/>
            <p:cNvSpPr/>
            <p:nvPr>
              <p:custDataLst>
                <p:tags r:id="rId23"/>
              </p:custDataLst>
            </p:nvPr>
          </p:nvSpPr>
          <p:spPr>
            <a:xfrm rot="5441149">
              <a:off x="5730082" y="2983707"/>
              <a:ext cx="215900" cy="46037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</p:grpSp>
      <p:sp>
        <p:nvSpPr>
          <p:cNvPr id="51" name="文本框 50"/>
          <p:cNvSpPr txBox="1"/>
          <p:nvPr/>
        </p:nvSpPr>
        <p:spPr>
          <a:xfrm>
            <a:off x="5327373" y="26547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BFA58C1F-A3CF-4B36-84C7-D551A8F35097}"/>
              </a:ext>
            </a:extLst>
          </p:cNvPr>
          <p:cNvSpPr txBox="1">
            <a:spLocks/>
          </p:cNvSpPr>
          <p:nvPr/>
        </p:nvSpPr>
        <p:spPr>
          <a:xfrm>
            <a:off x="1730376" y="1422402"/>
            <a:ext cx="8870404" cy="4331207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3200" b="1" dirty="0">
                <a:latin typeface="Times New Roman" pitchFamily="18" charset="0"/>
                <a:cs typeface="Times New Roman" pitchFamily="18" charset="0"/>
              </a:rPr>
              <a:t>语句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程序中每条语句以分号结尾，用来完成一个特定的操作。</a:t>
            </a:r>
            <a:endParaRPr lang="en-US" altLang="zh-CN" sz="3200" dirty="0">
              <a:latin typeface="Times New Roman" pitchFamily="18" charset="0"/>
              <a:cs typeface="Times New Roman" pitchFamily="18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sz="3200" b="1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例：</a:t>
            </a:r>
            <a:r>
              <a:rPr lang="en-US" altLang="zh-CN" sz="3200" dirty="0" err="1">
                <a:latin typeface="Times New Roman" pitchFamily="18" charset="0"/>
                <a:cs typeface="Times New Roman" pitchFamily="18" charset="0"/>
              </a:rPr>
              <a:t>printf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("Morning");</a:t>
            </a:r>
          </a:p>
          <a:p>
            <a:pPr marL="457200" lvl="1" indent="-4572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zh-CN" sz="3200" b="1" dirty="0">
                <a:latin typeface="Times New Roman" pitchFamily="18" charset="0"/>
                <a:cs typeface="Times New Roman" pitchFamily="18" charset="0"/>
              </a:rPr>
              <a:t>赋值语句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：由</a:t>
            </a:r>
            <a:r>
              <a:rPr lang="zh-CN" altLang="zh-CN" sz="3200" dirty="0">
                <a:latin typeface="Times New Roman" pitchFamily="18" charset="0"/>
                <a:cs typeface="Times New Roman" pitchFamily="18" charset="0"/>
              </a:rPr>
              <a:t>表达式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zh-CN" altLang="zh-CN" sz="3200" dirty="0">
                <a:latin typeface="Times New Roman" pitchFamily="18" charset="0"/>
                <a:cs typeface="Times New Roman" pitchFamily="18" charset="0"/>
              </a:rPr>
              <a:t>赋值运算符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以及分号</a:t>
            </a:r>
            <a:r>
              <a:rPr lang="zh-CN" altLang="zh-CN" sz="3200" dirty="0">
                <a:latin typeface="Times New Roman" pitchFamily="18" charset="0"/>
                <a:cs typeface="Times New Roman" pitchFamily="18" charset="0"/>
              </a:rPr>
              <a:t>一起组成的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语句。</a:t>
            </a:r>
            <a:endParaRPr lang="en-US" altLang="zh-CN" sz="3200" dirty="0">
              <a:latin typeface="Times New Roman" pitchFamily="18" charset="0"/>
              <a:cs typeface="Times New Roman" pitchFamily="18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    例：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total=money*</a:t>
            </a:r>
            <a:r>
              <a:rPr lang="en-US" altLang="zh-CN" sz="3200" dirty="0" err="1">
                <a:latin typeface="Times New Roman" pitchFamily="18" charset="0"/>
                <a:cs typeface="Times New Roman" pitchFamily="18" charset="0"/>
              </a:rPr>
              <a:t>num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;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  </a:t>
            </a:r>
            <a:endParaRPr lang="en-US" altLang="zh-CN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8961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99593" y="311270"/>
            <a:ext cx="10126591" cy="6100544"/>
            <a:chOff x="3154364" y="2769507"/>
            <a:chExt cx="2949575" cy="2182058"/>
          </a:xfrm>
        </p:grpSpPr>
        <p:sp>
          <p:nvSpPr>
            <p:cNvPr id="16" name="MH_SubTitle_1"/>
            <p:cNvSpPr/>
            <p:nvPr>
              <p:custDataLst>
                <p:tags r:id="rId11"/>
              </p:custDataLst>
            </p:nvPr>
          </p:nvSpPr>
          <p:spPr>
            <a:xfrm>
              <a:off x="3154364" y="2769507"/>
              <a:ext cx="2949575" cy="17848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23" name="MH_Text_1"/>
            <p:cNvSpPr/>
            <p:nvPr>
              <p:custDataLst>
                <p:tags r:id="rId12"/>
              </p:custDataLst>
            </p:nvPr>
          </p:nvSpPr>
          <p:spPr>
            <a:xfrm>
              <a:off x="3208920" y="3045095"/>
              <a:ext cx="2840741" cy="1906470"/>
            </a:xfrm>
            <a:prstGeom prst="rect">
              <a:avLst/>
            </a:prstGeom>
            <a:solidFill>
              <a:srgbClr val="FFFFFF"/>
            </a:solidFill>
            <a:ln w="127000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90000" rIns="180000" bIns="90000" anchor="ctr">
              <a:normAutofit/>
            </a:bodyPr>
            <a:lstStyle/>
            <a:p>
              <a:pPr algn="just">
                <a:lnSpc>
                  <a:spcPct val="130000"/>
                </a:lnSpc>
                <a:spcBef>
                  <a:spcPts val="1200"/>
                </a:spcBef>
                <a:defRPr/>
              </a:pPr>
              <a:endParaRPr lang="zh-CN" altLang="en-US" sz="1600" kern="0" dirty="0">
                <a:solidFill>
                  <a:srgbClr val="3A3A3A"/>
                </a:solidFill>
              </a:endParaRPr>
            </a:p>
          </p:txBody>
        </p:sp>
        <p:sp>
          <p:nvSpPr>
            <p:cNvPr id="27" name="MH_Other_1"/>
            <p:cNvSpPr/>
            <p:nvPr>
              <p:custDataLst>
                <p:tags r:id="rId13"/>
              </p:custDataLst>
            </p:nvPr>
          </p:nvSpPr>
          <p:spPr>
            <a:xfrm rot="4460462">
              <a:off x="3351213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28" name="MH_Other_2"/>
            <p:cNvSpPr/>
            <p:nvPr>
              <p:custDataLst>
                <p:tags r:id="rId14"/>
              </p:custDataLst>
            </p:nvPr>
          </p:nvSpPr>
          <p:spPr>
            <a:xfrm rot="4460462">
              <a:off x="3348038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0" name="MH_Other_3"/>
            <p:cNvSpPr/>
            <p:nvPr>
              <p:custDataLst>
                <p:tags r:id="rId15"/>
              </p:custDataLst>
            </p:nvPr>
          </p:nvSpPr>
          <p:spPr>
            <a:xfrm rot="5441149">
              <a:off x="3369997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1" name="MH_Other_4"/>
            <p:cNvSpPr/>
            <p:nvPr>
              <p:custDataLst>
                <p:tags r:id="rId16"/>
              </p:custDataLst>
            </p:nvPr>
          </p:nvSpPr>
          <p:spPr>
            <a:xfrm rot="5441149">
              <a:off x="3368940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2" name="MH_Other_5"/>
            <p:cNvSpPr/>
            <p:nvPr>
              <p:custDataLst>
                <p:tags r:id="rId17"/>
              </p:custDataLst>
            </p:nvPr>
          </p:nvSpPr>
          <p:spPr>
            <a:xfrm rot="5441149">
              <a:off x="3283744" y="2983706"/>
              <a:ext cx="215900" cy="46038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5" name="MH_Other_6"/>
            <p:cNvSpPr/>
            <p:nvPr>
              <p:custDataLst>
                <p:tags r:id="rId18"/>
              </p:custDataLst>
            </p:nvPr>
          </p:nvSpPr>
          <p:spPr>
            <a:xfrm rot="4460462">
              <a:off x="3462338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6" name="MH_Other_7"/>
            <p:cNvSpPr/>
            <p:nvPr>
              <p:custDataLst>
                <p:tags r:id="rId19"/>
              </p:custDataLst>
            </p:nvPr>
          </p:nvSpPr>
          <p:spPr>
            <a:xfrm rot="4460462">
              <a:off x="3457575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8" name="MH_Other_8"/>
            <p:cNvSpPr/>
            <p:nvPr>
              <p:custDataLst>
                <p:tags r:id="rId20"/>
              </p:custDataLst>
            </p:nvPr>
          </p:nvSpPr>
          <p:spPr>
            <a:xfrm rot="5441149">
              <a:off x="3480462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9" name="MH_Other_9"/>
            <p:cNvSpPr/>
            <p:nvPr>
              <p:custDataLst>
                <p:tags r:id="rId21"/>
              </p:custDataLst>
            </p:nvPr>
          </p:nvSpPr>
          <p:spPr>
            <a:xfrm rot="5441149">
              <a:off x="3479405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0" name="MH_Other_10"/>
            <p:cNvSpPr/>
            <p:nvPr>
              <p:custDataLst>
                <p:tags r:id="rId22"/>
              </p:custDataLst>
            </p:nvPr>
          </p:nvSpPr>
          <p:spPr>
            <a:xfrm rot="5441149">
              <a:off x="3394076" y="2982913"/>
              <a:ext cx="215900" cy="47625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2" name="MH_Other_11"/>
            <p:cNvSpPr/>
            <p:nvPr>
              <p:custDataLst>
                <p:tags r:id="rId23"/>
              </p:custDataLst>
            </p:nvPr>
          </p:nvSpPr>
          <p:spPr>
            <a:xfrm rot="4460462">
              <a:off x="5686425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3" name="MH_Other_12"/>
            <p:cNvSpPr/>
            <p:nvPr>
              <p:custDataLst>
                <p:tags r:id="rId24"/>
              </p:custDataLst>
            </p:nvPr>
          </p:nvSpPr>
          <p:spPr>
            <a:xfrm rot="4460462">
              <a:off x="5683250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5" name="MH_Other_13"/>
            <p:cNvSpPr/>
            <p:nvPr>
              <p:custDataLst>
                <p:tags r:id="rId25"/>
              </p:custDataLst>
            </p:nvPr>
          </p:nvSpPr>
          <p:spPr>
            <a:xfrm rot="5441149">
              <a:off x="5705489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6" name="MH_Other_14"/>
            <p:cNvSpPr/>
            <p:nvPr>
              <p:custDataLst>
                <p:tags r:id="rId26"/>
              </p:custDataLst>
            </p:nvPr>
          </p:nvSpPr>
          <p:spPr>
            <a:xfrm rot="5441149">
              <a:off x="5704432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7" name="MH_Other_15"/>
            <p:cNvSpPr/>
            <p:nvPr>
              <p:custDataLst>
                <p:tags r:id="rId27"/>
              </p:custDataLst>
            </p:nvPr>
          </p:nvSpPr>
          <p:spPr>
            <a:xfrm rot="5441149">
              <a:off x="5619751" y="2982913"/>
              <a:ext cx="215900" cy="47625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9" name="MH_Other_16"/>
            <p:cNvSpPr/>
            <p:nvPr>
              <p:custDataLst>
                <p:tags r:id="rId28"/>
              </p:custDataLst>
            </p:nvPr>
          </p:nvSpPr>
          <p:spPr>
            <a:xfrm rot="4460462">
              <a:off x="5797550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0" name="MH_Other_17"/>
            <p:cNvSpPr/>
            <p:nvPr>
              <p:custDataLst>
                <p:tags r:id="rId29"/>
              </p:custDataLst>
            </p:nvPr>
          </p:nvSpPr>
          <p:spPr>
            <a:xfrm rot="4460462">
              <a:off x="5792788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2" name="MH_Other_18"/>
            <p:cNvSpPr/>
            <p:nvPr>
              <p:custDataLst>
                <p:tags r:id="rId30"/>
              </p:custDataLst>
            </p:nvPr>
          </p:nvSpPr>
          <p:spPr>
            <a:xfrm rot="5441149">
              <a:off x="5815954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3" name="MH_Other_19"/>
            <p:cNvSpPr/>
            <p:nvPr>
              <p:custDataLst>
                <p:tags r:id="rId31"/>
              </p:custDataLst>
            </p:nvPr>
          </p:nvSpPr>
          <p:spPr>
            <a:xfrm rot="5441149">
              <a:off x="5814897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4" name="MH_Other_20"/>
            <p:cNvSpPr/>
            <p:nvPr>
              <p:custDataLst>
                <p:tags r:id="rId32"/>
              </p:custDataLst>
            </p:nvPr>
          </p:nvSpPr>
          <p:spPr>
            <a:xfrm rot="5441149">
              <a:off x="5730082" y="2983707"/>
              <a:ext cx="215900" cy="46037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id="{D595358D-CCE3-4479-AA3D-AF49AA587E12}"/>
              </a:ext>
            </a:extLst>
          </p:cNvPr>
          <p:cNvSpPr/>
          <p:nvPr/>
        </p:nvSpPr>
        <p:spPr>
          <a:xfrm>
            <a:off x="2496808" y="299294"/>
            <a:ext cx="73458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案例一：</a:t>
            </a:r>
            <a:r>
              <a:rPr lang="zh-CN" altLang="en-US" sz="2800" dirty="0">
                <a:solidFill>
                  <a:srgbClr val="002060"/>
                </a:solidFill>
              </a:rPr>
              <a:t>手机微信发放普通红包</a:t>
            </a:r>
            <a:r>
              <a:rPr lang="en-US" altLang="zh-CN" sz="2800" dirty="0">
                <a:solidFill>
                  <a:srgbClr val="002060"/>
                </a:solidFill>
              </a:rPr>
              <a:t>——</a:t>
            </a:r>
            <a:r>
              <a:rPr lang="zh-CN" altLang="en-US" sz="2800" b="1" dirty="0">
                <a:solidFill>
                  <a:srgbClr val="3315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算法设计</a:t>
            </a:r>
          </a:p>
        </p:txBody>
      </p:sp>
      <p:sp>
        <p:nvSpPr>
          <p:cNvPr id="68" name="MH_Other_1">
            <a:extLst>
              <a:ext uri="{FF2B5EF4-FFF2-40B4-BE49-F238E27FC236}">
                <a16:creationId xmlns:a16="http://schemas.microsoft.com/office/drawing/2014/main" id="{ACF2C11E-A633-412A-B023-A663CCD573D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557466" y="4990055"/>
            <a:ext cx="568910" cy="19100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sz="1350">
              <a:latin typeface="+mn-ea"/>
            </a:endParaRPr>
          </a:p>
        </p:txBody>
      </p:sp>
      <p:sp>
        <p:nvSpPr>
          <p:cNvPr id="37" name="MH_Other_1">
            <a:extLst>
              <a:ext uri="{FF2B5EF4-FFF2-40B4-BE49-F238E27FC236}">
                <a16:creationId xmlns:a16="http://schemas.microsoft.com/office/drawing/2014/main" id="{51DB846F-3C3C-45B5-922B-5C58183DD4A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557466" y="3832820"/>
            <a:ext cx="568910" cy="201334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sz="1350">
              <a:latin typeface="+mn-ea"/>
            </a:endParaRPr>
          </a:p>
        </p:txBody>
      </p:sp>
      <p:sp>
        <p:nvSpPr>
          <p:cNvPr id="41" name="MH_Other_2">
            <a:extLst>
              <a:ext uri="{FF2B5EF4-FFF2-40B4-BE49-F238E27FC236}">
                <a16:creationId xmlns:a16="http://schemas.microsoft.com/office/drawing/2014/main" id="{BE04F720-A81E-4EF1-9E49-B645BA1424D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557466" y="2679808"/>
            <a:ext cx="568910" cy="201334"/>
          </a:xfrm>
          <a:prstGeom prst="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sz="1350">
              <a:latin typeface="+mn-ea"/>
            </a:endParaRPr>
          </a:p>
        </p:txBody>
      </p:sp>
      <p:sp>
        <p:nvSpPr>
          <p:cNvPr id="44" name="MH_Other_3">
            <a:extLst>
              <a:ext uri="{FF2B5EF4-FFF2-40B4-BE49-F238E27FC236}">
                <a16:creationId xmlns:a16="http://schemas.microsoft.com/office/drawing/2014/main" id="{BA7688A1-AD67-4FD6-AE08-B314B2FA723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557466" y="1536644"/>
            <a:ext cx="568910" cy="203309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sz="1350">
              <a:latin typeface="+mn-ea"/>
            </a:endParaRPr>
          </a:p>
        </p:txBody>
      </p:sp>
      <p:sp>
        <p:nvSpPr>
          <p:cNvPr id="58" name="MH_Other_4">
            <a:extLst>
              <a:ext uri="{FF2B5EF4-FFF2-40B4-BE49-F238E27FC236}">
                <a16:creationId xmlns:a16="http://schemas.microsoft.com/office/drawing/2014/main" id="{6A0B1DBC-01DE-4576-920F-369D1867A03B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747107" y="1479705"/>
            <a:ext cx="8972303" cy="4706543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sz="1350">
              <a:latin typeface="+mn-ea"/>
            </a:endParaRPr>
          </a:p>
        </p:txBody>
      </p:sp>
      <p:sp>
        <p:nvSpPr>
          <p:cNvPr id="59" name="MH_SubTitle_1">
            <a:extLst>
              <a:ext uri="{FF2B5EF4-FFF2-40B4-BE49-F238E27FC236}">
                <a16:creationId xmlns:a16="http://schemas.microsoft.com/office/drawing/2014/main" id="{5817645C-4B05-4947-9D61-113162A53D1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557467" y="1739952"/>
            <a:ext cx="1440000" cy="402667"/>
          </a:xfrm>
          <a:custGeom>
            <a:avLst/>
            <a:gdLst>
              <a:gd name="connsiteX0" fmla="*/ 0 w 4032448"/>
              <a:gd name="connsiteY0" fmla="*/ 0 h 648072"/>
              <a:gd name="connsiteX1" fmla="*/ 4032448 w 4032448"/>
              <a:gd name="connsiteY1" fmla="*/ 0 h 648072"/>
              <a:gd name="connsiteX2" fmla="*/ 4032448 w 4032448"/>
              <a:gd name="connsiteY2" fmla="*/ 648072 h 648072"/>
              <a:gd name="connsiteX3" fmla="*/ 0 w 4032448"/>
              <a:gd name="connsiteY3" fmla="*/ 648072 h 648072"/>
              <a:gd name="connsiteX4" fmla="*/ 0 w 4032448"/>
              <a:gd name="connsiteY4" fmla="*/ 0 h 648072"/>
              <a:gd name="connsiteX0" fmla="*/ 0 w 4035860"/>
              <a:gd name="connsiteY0" fmla="*/ 0 h 648072"/>
              <a:gd name="connsiteX1" fmla="*/ 4032448 w 4035860"/>
              <a:gd name="connsiteY1" fmla="*/ 0 h 648072"/>
              <a:gd name="connsiteX2" fmla="*/ 4035860 w 4035860"/>
              <a:gd name="connsiteY2" fmla="*/ 24154 h 648072"/>
              <a:gd name="connsiteX3" fmla="*/ 4032448 w 4035860"/>
              <a:gd name="connsiteY3" fmla="*/ 648072 h 648072"/>
              <a:gd name="connsiteX4" fmla="*/ 0 w 4035860"/>
              <a:gd name="connsiteY4" fmla="*/ 648072 h 648072"/>
              <a:gd name="connsiteX5" fmla="*/ 0 w 4035860"/>
              <a:gd name="connsiteY5" fmla="*/ 0 h 648072"/>
              <a:gd name="connsiteX0" fmla="*/ 0 w 4282044"/>
              <a:gd name="connsiteY0" fmla="*/ 0 h 648072"/>
              <a:gd name="connsiteX1" fmla="*/ 4032448 w 4282044"/>
              <a:gd name="connsiteY1" fmla="*/ 0 h 648072"/>
              <a:gd name="connsiteX2" fmla="*/ 4282044 w 4282044"/>
              <a:gd name="connsiteY2" fmla="*/ 293785 h 648072"/>
              <a:gd name="connsiteX3" fmla="*/ 4032448 w 4282044"/>
              <a:gd name="connsiteY3" fmla="*/ 648072 h 648072"/>
              <a:gd name="connsiteX4" fmla="*/ 0 w 4282044"/>
              <a:gd name="connsiteY4" fmla="*/ 648072 h 648072"/>
              <a:gd name="connsiteX5" fmla="*/ 0 w 4282044"/>
              <a:gd name="connsiteY5" fmla="*/ 0 h 648072"/>
              <a:gd name="connsiteX0" fmla="*/ 0 w 4282044"/>
              <a:gd name="connsiteY0" fmla="*/ 0 h 648072"/>
              <a:gd name="connsiteX1" fmla="*/ 4032448 w 4282044"/>
              <a:gd name="connsiteY1" fmla="*/ 0 h 648072"/>
              <a:gd name="connsiteX2" fmla="*/ 4282044 w 4282044"/>
              <a:gd name="connsiteY2" fmla="*/ 293785 h 648072"/>
              <a:gd name="connsiteX3" fmla="*/ 4032448 w 4282044"/>
              <a:gd name="connsiteY3" fmla="*/ 648072 h 648072"/>
              <a:gd name="connsiteX4" fmla="*/ 0 w 4282044"/>
              <a:gd name="connsiteY4" fmla="*/ 648072 h 648072"/>
              <a:gd name="connsiteX5" fmla="*/ 0 w 4282044"/>
              <a:gd name="connsiteY5" fmla="*/ 0 h 648072"/>
              <a:gd name="connsiteX0" fmla="*/ 0 w 4282044"/>
              <a:gd name="connsiteY0" fmla="*/ 0 h 648072"/>
              <a:gd name="connsiteX1" fmla="*/ 4032448 w 4282044"/>
              <a:gd name="connsiteY1" fmla="*/ 0 h 648072"/>
              <a:gd name="connsiteX2" fmla="*/ 4282044 w 4282044"/>
              <a:gd name="connsiteY2" fmla="*/ 293785 h 648072"/>
              <a:gd name="connsiteX3" fmla="*/ 4032448 w 4282044"/>
              <a:gd name="connsiteY3" fmla="*/ 648072 h 648072"/>
              <a:gd name="connsiteX4" fmla="*/ 0 w 4282044"/>
              <a:gd name="connsiteY4" fmla="*/ 648072 h 648072"/>
              <a:gd name="connsiteX5" fmla="*/ 0 w 4282044"/>
              <a:gd name="connsiteY5" fmla="*/ 0 h 648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2044" h="648072">
                <a:moveTo>
                  <a:pt x="0" y="0"/>
                </a:moveTo>
                <a:lnTo>
                  <a:pt x="4032448" y="0"/>
                </a:lnTo>
                <a:lnTo>
                  <a:pt x="4282044" y="293785"/>
                </a:lnTo>
                <a:cubicBezTo>
                  <a:pt x="4269184" y="314189"/>
                  <a:pt x="4197708" y="404929"/>
                  <a:pt x="4032448" y="648072"/>
                </a:cubicBezTo>
                <a:lnTo>
                  <a:pt x="0" y="648072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60" name="MH_SubTitle_2">
            <a:extLst>
              <a:ext uri="{FF2B5EF4-FFF2-40B4-BE49-F238E27FC236}">
                <a16:creationId xmlns:a16="http://schemas.microsoft.com/office/drawing/2014/main" id="{AFD05B6B-2E5D-4DC9-922B-F08F3939C85E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557467" y="2881141"/>
            <a:ext cx="1440000" cy="404643"/>
          </a:xfrm>
          <a:custGeom>
            <a:avLst/>
            <a:gdLst>
              <a:gd name="connsiteX0" fmla="*/ 0 w 4032448"/>
              <a:gd name="connsiteY0" fmla="*/ 0 h 648072"/>
              <a:gd name="connsiteX1" fmla="*/ 4032448 w 4032448"/>
              <a:gd name="connsiteY1" fmla="*/ 0 h 648072"/>
              <a:gd name="connsiteX2" fmla="*/ 4032448 w 4032448"/>
              <a:gd name="connsiteY2" fmla="*/ 648072 h 648072"/>
              <a:gd name="connsiteX3" fmla="*/ 0 w 4032448"/>
              <a:gd name="connsiteY3" fmla="*/ 648072 h 648072"/>
              <a:gd name="connsiteX4" fmla="*/ 0 w 4032448"/>
              <a:gd name="connsiteY4" fmla="*/ 0 h 648072"/>
              <a:gd name="connsiteX0" fmla="*/ 0 w 4035860"/>
              <a:gd name="connsiteY0" fmla="*/ 0 h 648072"/>
              <a:gd name="connsiteX1" fmla="*/ 4032448 w 4035860"/>
              <a:gd name="connsiteY1" fmla="*/ 0 h 648072"/>
              <a:gd name="connsiteX2" fmla="*/ 4035860 w 4035860"/>
              <a:gd name="connsiteY2" fmla="*/ 24154 h 648072"/>
              <a:gd name="connsiteX3" fmla="*/ 4032448 w 4035860"/>
              <a:gd name="connsiteY3" fmla="*/ 648072 h 648072"/>
              <a:gd name="connsiteX4" fmla="*/ 0 w 4035860"/>
              <a:gd name="connsiteY4" fmla="*/ 648072 h 648072"/>
              <a:gd name="connsiteX5" fmla="*/ 0 w 4035860"/>
              <a:gd name="connsiteY5" fmla="*/ 0 h 648072"/>
              <a:gd name="connsiteX0" fmla="*/ 0 w 4282044"/>
              <a:gd name="connsiteY0" fmla="*/ 0 h 648072"/>
              <a:gd name="connsiteX1" fmla="*/ 4032448 w 4282044"/>
              <a:gd name="connsiteY1" fmla="*/ 0 h 648072"/>
              <a:gd name="connsiteX2" fmla="*/ 4282044 w 4282044"/>
              <a:gd name="connsiteY2" fmla="*/ 293785 h 648072"/>
              <a:gd name="connsiteX3" fmla="*/ 4032448 w 4282044"/>
              <a:gd name="connsiteY3" fmla="*/ 648072 h 648072"/>
              <a:gd name="connsiteX4" fmla="*/ 0 w 4282044"/>
              <a:gd name="connsiteY4" fmla="*/ 648072 h 648072"/>
              <a:gd name="connsiteX5" fmla="*/ 0 w 4282044"/>
              <a:gd name="connsiteY5" fmla="*/ 0 h 648072"/>
              <a:gd name="connsiteX0" fmla="*/ 0 w 4282044"/>
              <a:gd name="connsiteY0" fmla="*/ 0 h 648072"/>
              <a:gd name="connsiteX1" fmla="*/ 4032448 w 4282044"/>
              <a:gd name="connsiteY1" fmla="*/ 0 h 648072"/>
              <a:gd name="connsiteX2" fmla="*/ 4282044 w 4282044"/>
              <a:gd name="connsiteY2" fmla="*/ 293785 h 648072"/>
              <a:gd name="connsiteX3" fmla="*/ 4032448 w 4282044"/>
              <a:gd name="connsiteY3" fmla="*/ 648072 h 648072"/>
              <a:gd name="connsiteX4" fmla="*/ 0 w 4282044"/>
              <a:gd name="connsiteY4" fmla="*/ 648072 h 648072"/>
              <a:gd name="connsiteX5" fmla="*/ 0 w 4282044"/>
              <a:gd name="connsiteY5" fmla="*/ 0 h 648072"/>
              <a:gd name="connsiteX0" fmla="*/ 0 w 4282044"/>
              <a:gd name="connsiteY0" fmla="*/ 0 h 648072"/>
              <a:gd name="connsiteX1" fmla="*/ 4032448 w 4282044"/>
              <a:gd name="connsiteY1" fmla="*/ 0 h 648072"/>
              <a:gd name="connsiteX2" fmla="*/ 4282044 w 4282044"/>
              <a:gd name="connsiteY2" fmla="*/ 293785 h 648072"/>
              <a:gd name="connsiteX3" fmla="*/ 4032448 w 4282044"/>
              <a:gd name="connsiteY3" fmla="*/ 648072 h 648072"/>
              <a:gd name="connsiteX4" fmla="*/ 0 w 4282044"/>
              <a:gd name="connsiteY4" fmla="*/ 648072 h 648072"/>
              <a:gd name="connsiteX5" fmla="*/ 0 w 4282044"/>
              <a:gd name="connsiteY5" fmla="*/ 0 h 648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2044" h="648072">
                <a:moveTo>
                  <a:pt x="0" y="0"/>
                </a:moveTo>
                <a:lnTo>
                  <a:pt x="4032448" y="0"/>
                </a:lnTo>
                <a:lnTo>
                  <a:pt x="4282044" y="293785"/>
                </a:lnTo>
                <a:cubicBezTo>
                  <a:pt x="4269184" y="314189"/>
                  <a:pt x="4197708" y="404929"/>
                  <a:pt x="4032448" y="648072"/>
                </a:cubicBezTo>
                <a:lnTo>
                  <a:pt x="0" y="64807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61" name="MH_SubTitle_3">
            <a:extLst>
              <a:ext uri="{FF2B5EF4-FFF2-40B4-BE49-F238E27FC236}">
                <a16:creationId xmlns:a16="http://schemas.microsoft.com/office/drawing/2014/main" id="{2CF593C6-71C4-4F0B-B6DE-58B022D614EF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557467" y="4034154"/>
            <a:ext cx="1440000" cy="402667"/>
          </a:xfrm>
          <a:custGeom>
            <a:avLst/>
            <a:gdLst>
              <a:gd name="connsiteX0" fmla="*/ 0 w 4032448"/>
              <a:gd name="connsiteY0" fmla="*/ 0 h 648072"/>
              <a:gd name="connsiteX1" fmla="*/ 4032448 w 4032448"/>
              <a:gd name="connsiteY1" fmla="*/ 0 h 648072"/>
              <a:gd name="connsiteX2" fmla="*/ 4032448 w 4032448"/>
              <a:gd name="connsiteY2" fmla="*/ 648072 h 648072"/>
              <a:gd name="connsiteX3" fmla="*/ 0 w 4032448"/>
              <a:gd name="connsiteY3" fmla="*/ 648072 h 648072"/>
              <a:gd name="connsiteX4" fmla="*/ 0 w 4032448"/>
              <a:gd name="connsiteY4" fmla="*/ 0 h 648072"/>
              <a:gd name="connsiteX0" fmla="*/ 0 w 4035860"/>
              <a:gd name="connsiteY0" fmla="*/ 0 h 648072"/>
              <a:gd name="connsiteX1" fmla="*/ 4032448 w 4035860"/>
              <a:gd name="connsiteY1" fmla="*/ 0 h 648072"/>
              <a:gd name="connsiteX2" fmla="*/ 4035860 w 4035860"/>
              <a:gd name="connsiteY2" fmla="*/ 24154 h 648072"/>
              <a:gd name="connsiteX3" fmla="*/ 4032448 w 4035860"/>
              <a:gd name="connsiteY3" fmla="*/ 648072 h 648072"/>
              <a:gd name="connsiteX4" fmla="*/ 0 w 4035860"/>
              <a:gd name="connsiteY4" fmla="*/ 648072 h 648072"/>
              <a:gd name="connsiteX5" fmla="*/ 0 w 4035860"/>
              <a:gd name="connsiteY5" fmla="*/ 0 h 648072"/>
              <a:gd name="connsiteX0" fmla="*/ 0 w 4282044"/>
              <a:gd name="connsiteY0" fmla="*/ 0 h 648072"/>
              <a:gd name="connsiteX1" fmla="*/ 4032448 w 4282044"/>
              <a:gd name="connsiteY1" fmla="*/ 0 h 648072"/>
              <a:gd name="connsiteX2" fmla="*/ 4282044 w 4282044"/>
              <a:gd name="connsiteY2" fmla="*/ 293785 h 648072"/>
              <a:gd name="connsiteX3" fmla="*/ 4032448 w 4282044"/>
              <a:gd name="connsiteY3" fmla="*/ 648072 h 648072"/>
              <a:gd name="connsiteX4" fmla="*/ 0 w 4282044"/>
              <a:gd name="connsiteY4" fmla="*/ 648072 h 648072"/>
              <a:gd name="connsiteX5" fmla="*/ 0 w 4282044"/>
              <a:gd name="connsiteY5" fmla="*/ 0 h 648072"/>
              <a:gd name="connsiteX0" fmla="*/ 0 w 4282044"/>
              <a:gd name="connsiteY0" fmla="*/ 0 h 648072"/>
              <a:gd name="connsiteX1" fmla="*/ 4032448 w 4282044"/>
              <a:gd name="connsiteY1" fmla="*/ 0 h 648072"/>
              <a:gd name="connsiteX2" fmla="*/ 4282044 w 4282044"/>
              <a:gd name="connsiteY2" fmla="*/ 293785 h 648072"/>
              <a:gd name="connsiteX3" fmla="*/ 4032448 w 4282044"/>
              <a:gd name="connsiteY3" fmla="*/ 648072 h 648072"/>
              <a:gd name="connsiteX4" fmla="*/ 0 w 4282044"/>
              <a:gd name="connsiteY4" fmla="*/ 648072 h 648072"/>
              <a:gd name="connsiteX5" fmla="*/ 0 w 4282044"/>
              <a:gd name="connsiteY5" fmla="*/ 0 h 648072"/>
              <a:gd name="connsiteX0" fmla="*/ 0 w 4282044"/>
              <a:gd name="connsiteY0" fmla="*/ 0 h 648072"/>
              <a:gd name="connsiteX1" fmla="*/ 4032448 w 4282044"/>
              <a:gd name="connsiteY1" fmla="*/ 0 h 648072"/>
              <a:gd name="connsiteX2" fmla="*/ 4282044 w 4282044"/>
              <a:gd name="connsiteY2" fmla="*/ 293785 h 648072"/>
              <a:gd name="connsiteX3" fmla="*/ 4032448 w 4282044"/>
              <a:gd name="connsiteY3" fmla="*/ 648072 h 648072"/>
              <a:gd name="connsiteX4" fmla="*/ 0 w 4282044"/>
              <a:gd name="connsiteY4" fmla="*/ 648072 h 648072"/>
              <a:gd name="connsiteX5" fmla="*/ 0 w 4282044"/>
              <a:gd name="connsiteY5" fmla="*/ 0 h 648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2044" h="648072">
                <a:moveTo>
                  <a:pt x="0" y="0"/>
                </a:moveTo>
                <a:lnTo>
                  <a:pt x="4032448" y="0"/>
                </a:lnTo>
                <a:lnTo>
                  <a:pt x="4282044" y="293785"/>
                </a:lnTo>
                <a:cubicBezTo>
                  <a:pt x="4269184" y="314189"/>
                  <a:pt x="4197708" y="404929"/>
                  <a:pt x="4032448" y="648072"/>
                </a:cubicBezTo>
                <a:lnTo>
                  <a:pt x="0" y="64807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29AD8F17-EE35-4078-AC47-61B5699AB0B2}"/>
              </a:ext>
            </a:extLst>
          </p:cNvPr>
          <p:cNvSpPr/>
          <p:nvPr/>
        </p:nvSpPr>
        <p:spPr>
          <a:xfrm>
            <a:off x="1927112" y="2186233"/>
            <a:ext cx="8183009" cy="64235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定义变量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money</a:t>
            </a: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800" dirty="0" err="1">
                <a:latin typeface="Times New Roman" pitchFamily="18" charset="0"/>
                <a:cs typeface="Times New Roman" pitchFamily="18" charset="0"/>
              </a:rPr>
              <a:t>num</a:t>
            </a: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total</a:t>
            </a:r>
            <a:endParaRPr lang="zh-CN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迷你简准圆" panose="03000509000000000000" pitchFamily="65" charset="-122"/>
              <a:ea typeface="迷你简准圆" panose="03000509000000000000" pitchFamily="65" charset="-122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3427172E-4BC8-4D75-9EAE-74866CCD486D}"/>
              </a:ext>
            </a:extLst>
          </p:cNvPr>
          <p:cNvSpPr/>
          <p:nvPr/>
        </p:nvSpPr>
        <p:spPr>
          <a:xfrm>
            <a:off x="1804050" y="1693570"/>
            <a:ext cx="1061217" cy="45364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002060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第</a:t>
            </a:r>
            <a:r>
              <a:rPr lang="en-US" altLang="zh-CN" sz="2000" b="1" dirty="0">
                <a:solidFill>
                  <a:srgbClr val="002060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1</a:t>
            </a:r>
            <a:r>
              <a:rPr lang="zh-CN" altLang="en-US" sz="2000" b="1" dirty="0">
                <a:solidFill>
                  <a:srgbClr val="002060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步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BCEC0A56-6EEE-4FA7-8EE0-69D86794CB3A}"/>
              </a:ext>
            </a:extLst>
          </p:cNvPr>
          <p:cNvSpPr/>
          <p:nvPr/>
        </p:nvSpPr>
        <p:spPr>
          <a:xfrm>
            <a:off x="1826081" y="2837878"/>
            <a:ext cx="1250858" cy="45364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002060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第</a:t>
            </a:r>
            <a:r>
              <a:rPr lang="en-US" altLang="zh-CN" sz="2000" b="1" dirty="0">
                <a:solidFill>
                  <a:srgbClr val="002060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2</a:t>
            </a:r>
            <a:r>
              <a:rPr lang="zh-CN" altLang="en-US" sz="2000" b="1" dirty="0">
                <a:solidFill>
                  <a:srgbClr val="002060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步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934A5178-8E6C-4CE3-8F65-75AA8BEA1C1E}"/>
              </a:ext>
            </a:extLst>
          </p:cNvPr>
          <p:cNvSpPr/>
          <p:nvPr/>
        </p:nvSpPr>
        <p:spPr>
          <a:xfrm>
            <a:off x="1815062" y="4005486"/>
            <a:ext cx="929019" cy="48663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002060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第</a:t>
            </a:r>
            <a:r>
              <a:rPr lang="en-US" altLang="zh-CN" sz="2000" b="1" dirty="0">
                <a:solidFill>
                  <a:srgbClr val="002060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3</a:t>
            </a:r>
            <a:r>
              <a:rPr lang="zh-CN" altLang="en-US" sz="2000" b="1" dirty="0">
                <a:solidFill>
                  <a:srgbClr val="002060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步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466D755F-B551-4FC8-AC71-26CFDD8D16E4}"/>
              </a:ext>
            </a:extLst>
          </p:cNvPr>
          <p:cNvSpPr/>
          <p:nvPr/>
        </p:nvSpPr>
        <p:spPr>
          <a:xfrm>
            <a:off x="1827959" y="3406790"/>
            <a:ext cx="9211875" cy="55151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lvl="1">
              <a:lnSpc>
                <a:spcPct val="100000"/>
              </a:lnSpc>
              <a:spcBef>
                <a:spcPts val="1733"/>
              </a:spcBef>
            </a:pP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输入单个金额和红包个数，分别存入变量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money</a:t>
            </a: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2800" dirty="0" err="1">
                <a:latin typeface="Times New Roman" pitchFamily="18" charset="0"/>
                <a:cs typeface="Times New Roman" pitchFamily="18" charset="0"/>
              </a:rPr>
              <a:t>num</a:t>
            </a: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中</a:t>
            </a:r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FE129742-BE9A-49C4-9920-054EEB62E4F7}"/>
              </a:ext>
            </a:extLst>
          </p:cNvPr>
          <p:cNvSpPr/>
          <p:nvPr/>
        </p:nvSpPr>
        <p:spPr>
          <a:xfrm>
            <a:off x="1794907" y="4501778"/>
            <a:ext cx="8183009" cy="64235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计算总金额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total = </a:t>
            </a:r>
            <a:r>
              <a:rPr lang="en-US" altLang="zh-CN" sz="2800" dirty="0" err="1">
                <a:latin typeface="Times New Roman" pitchFamily="18" charset="0"/>
                <a:cs typeface="Times New Roman" pitchFamily="18" charset="0"/>
              </a:rPr>
              <a:t>num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* money</a:t>
            </a:r>
            <a:endParaRPr lang="zh-CN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迷你简准圆" panose="03000509000000000000" pitchFamily="65" charset="-122"/>
              <a:ea typeface="迷你简准圆" panose="03000509000000000000" pitchFamily="65" charset="-122"/>
            </a:endParaRPr>
          </a:p>
        </p:txBody>
      </p:sp>
      <p:sp>
        <p:nvSpPr>
          <p:cNvPr id="69" name="MH_SubTitle_3">
            <a:extLst>
              <a:ext uri="{FF2B5EF4-FFF2-40B4-BE49-F238E27FC236}">
                <a16:creationId xmlns:a16="http://schemas.microsoft.com/office/drawing/2014/main" id="{F7E12BDE-C0A4-4F81-ACB1-63DE1149AF99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557467" y="5181059"/>
            <a:ext cx="1440000" cy="382009"/>
          </a:xfrm>
          <a:custGeom>
            <a:avLst/>
            <a:gdLst>
              <a:gd name="connsiteX0" fmla="*/ 0 w 4032448"/>
              <a:gd name="connsiteY0" fmla="*/ 0 h 648072"/>
              <a:gd name="connsiteX1" fmla="*/ 4032448 w 4032448"/>
              <a:gd name="connsiteY1" fmla="*/ 0 h 648072"/>
              <a:gd name="connsiteX2" fmla="*/ 4032448 w 4032448"/>
              <a:gd name="connsiteY2" fmla="*/ 648072 h 648072"/>
              <a:gd name="connsiteX3" fmla="*/ 0 w 4032448"/>
              <a:gd name="connsiteY3" fmla="*/ 648072 h 648072"/>
              <a:gd name="connsiteX4" fmla="*/ 0 w 4032448"/>
              <a:gd name="connsiteY4" fmla="*/ 0 h 648072"/>
              <a:gd name="connsiteX0" fmla="*/ 0 w 4035860"/>
              <a:gd name="connsiteY0" fmla="*/ 0 h 648072"/>
              <a:gd name="connsiteX1" fmla="*/ 4032448 w 4035860"/>
              <a:gd name="connsiteY1" fmla="*/ 0 h 648072"/>
              <a:gd name="connsiteX2" fmla="*/ 4035860 w 4035860"/>
              <a:gd name="connsiteY2" fmla="*/ 24154 h 648072"/>
              <a:gd name="connsiteX3" fmla="*/ 4032448 w 4035860"/>
              <a:gd name="connsiteY3" fmla="*/ 648072 h 648072"/>
              <a:gd name="connsiteX4" fmla="*/ 0 w 4035860"/>
              <a:gd name="connsiteY4" fmla="*/ 648072 h 648072"/>
              <a:gd name="connsiteX5" fmla="*/ 0 w 4035860"/>
              <a:gd name="connsiteY5" fmla="*/ 0 h 648072"/>
              <a:gd name="connsiteX0" fmla="*/ 0 w 4282044"/>
              <a:gd name="connsiteY0" fmla="*/ 0 h 648072"/>
              <a:gd name="connsiteX1" fmla="*/ 4032448 w 4282044"/>
              <a:gd name="connsiteY1" fmla="*/ 0 h 648072"/>
              <a:gd name="connsiteX2" fmla="*/ 4282044 w 4282044"/>
              <a:gd name="connsiteY2" fmla="*/ 293785 h 648072"/>
              <a:gd name="connsiteX3" fmla="*/ 4032448 w 4282044"/>
              <a:gd name="connsiteY3" fmla="*/ 648072 h 648072"/>
              <a:gd name="connsiteX4" fmla="*/ 0 w 4282044"/>
              <a:gd name="connsiteY4" fmla="*/ 648072 h 648072"/>
              <a:gd name="connsiteX5" fmla="*/ 0 w 4282044"/>
              <a:gd name="connsiteY5" fmla="*/ 0 h 648072"/>
              <a:gd name="connsiteX0" fmla="*/ 0 w 4282044"/>
              <a:gd name="connsiteY0" fmla="*/ 0 h 648072"/>
              <a:gd name="connsiteX1" fmla="*/ 4032448 w 4282044"/>
              <a:gd name="connsiteY1" fmla="*/ 0 h 648072"/>
              <a:gd name="connsiteX2" fmla="*/ 4282044 w 4282044"/>
              <a:gd name="connsiteY2" fmla="*/ 293785 h 648072"/>
              <a:gd name="connsiteX3" fmla="*/ 4032448 w 4282044"/>
              <a:gd name="connsiteY3" fmla="*/ 648072 h 648072"/>
              <a:gd name="connsiteX4" fmla="*/ 0 w 4282044"/>
              <a:gd name="connsiteY4" fmla="*/ 648072 h 648072"/>
              <a:gd name="connsiteX5" fmla="*/ 0 w 4282044"/>
              <a:gd name="connsiteY5" fmla="*/ 0 h 648072"/>
              <a:gd name="connsiteX0" fmla="*/ 0 w 4282044"/>
              <a:gd name="connsiteY0" fmla="*/ 0 h 648072"/>
              <a:gd name="connsiteX1" fmla="*/ 4032448 w 4282044"/>
              <a:gd name="connsiteY1" fmla="*/ 0 h 648072"/>
              <a:gd name="connsiteX2" fmla="*/ 4282044 w 4282044"/>
              <a:gd name="connsiteY2" fmla="*/ 293785 h 648072"/>
              <a:gd name="connsiteX3" fmla="*/ 4032448 w 4282044"/>
              <a:gd name="connsiteY3" fmla="*/ 648072 h 648072"/>
              <a:gd name="connsiteX4" fmla="*/ 0 w 4282044"/>
              <a:gd name="connsiteY4" fmla="*/ 648072 h 648072"/>
              <a:gd name="connsiteX5" fmla="*/ 0 w 4282044"/>
              <a:gd name="connsiteY5" fmla="*/ 0 h 648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2044" h="648072">
                <a:moveTo>
                  <a:pt x="0" y="0"/>
                </a:moveTo>
                <a:lnTo>
                  <a:pt x="4032448" y="0"/>
                </a:lnTo>
                <a:lnTo>
                  <a:pt x="4282044" y="293785"/>
                </a:lnTo>
                <a:cubicBezTo>
                  <a:pt x="4269184" y="314189"/>
                  <a:pt x="4197708" y="404929"/>
                  <a:pt x="4032448" y="648072"/>
                </a:cubicBezTo>
                <a:lnTo>
                  <a:pt x="0" y="64807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70300003-1756-40AA-9BB5-55DB4EE3493A}"/>
              </a:ext>
            </a:extLst>
          </p:cNvPr>
          <p:cNvSpPr/>
          <p:nvPr/>
        </p:nvSpPr>
        <p:spPr>
          <a:xfrm>
            <a:off x="1837096" y="5153862"/>
            <a:ext cx="1250858" cy="43037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002060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第</a:t>
            </a:r>
            <a:r>
              <a:rPr lang="en-US" altLang="zh-CN" sz="2000" b="1" dirty="0">
                <a:solidFill>
                  <a:srgbClr val="002060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4</a:t>
            </a:r>
            <a:r>
              <a:rPr lang="zh-CN" altLang="en-US" sz="2000" b="1" dirty="0">
                <a:solidFill>
                  <a:srgbClr val="002060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步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AC9DD0B8-0E84-4FE5-AE01-B15076D188DA}"/>
              </a:ext>
            </a:extLst>
          </p:cNvPr>
          <p:cNvSpPr/>
          <p:nvPr/>
        </p:nvSpPr>
        <p:spPr>
          <a:xfrm>
            <a:off x="1816942" y="5536556"/>
            <a:ext cx="8183011" cy="6093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输出红包总金额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total</a:t>
            </a:r>
            <a:endParaRPr lang="zh-CN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迷你简准圆" panose="03000509000000000000" pitchFamily="65" charset="-122"/>
              <a:ea typeface="迷你简准圆" panose="03000509000000000000" pitchFamily="65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666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37" grpId="0" animBg="1"/>
      <p:bldP spid="41" grpId="0" animBg="1"/>
      <p:bldP spid="44" grpId="0" animBg="1"/>
      <p:bldP spid="59" grpId="0" animBg="1"/>
      <p:bldP spid="60" grpId="0" animBg="1"/>
      <p:bldP spid="61" grpId="0" animBg="1"/>
      <p:bldP spid="62" grpId="0"/>
      <p:bldP spid="63" grpId="0"/>
      <p:bldP spid="64" grpId="0"/>
      <p:bldP spid="65" grpId="0"/>
      <p:bldP spid="66" grpId="0"/>
      <p:bldP spid="67" grpId="0"/>
      <p:bldP spid="69" grpId="0" animBg="1"/>
      <p:bldP spid="70" grpId="0"/>
      <p:bldP spid="7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0" y="1219200"/>
            <a:ext cx="3251200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787527" y="93133"/>
            <a:ext cx="9248773" cy="1176867"/>
          </a:xfrm>
        </p:spPr>
        <p:txBody>
          <a:bodyPr vert="horz" lIns="121920" tIns="60960" rIns="121920" bIns="60960" rtlCol="0" anchor="ctr">
            <a:norm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</a:rPr>
              <a:t>案例一：</a:t>
            </a:r>
            <a:r>
              <a:rPr lang="zh-CN" altLang="en-US" sz="4000" dirty="0">
                <a:latin typeface="+mn-lt"/>
                <a:ea typeface="+mn-ea"/>
                <a:cs typeface="+mn-cs"/>
              </a:rPr>
              <a:t>微信普通红包</a:t>
            </a:r>
            <a:r>
              <a:rPr lang="en-US" altLang="zh-CN" sz="4000" dirty="0">
                <a:latin typeface="+mn-lt"/>
                <a:ea typeface="+mn-ea"/>
                <a:cs typeface="+mn-cs"/>
              </a:rPr>
              <a:t>——</a:t>
            </a:r>
            <a:r>
              <a:rPr lang="zh-CN" altLang="en-US" sz="3200" b="1" dirty="0">
                <a:solidFill>
                  <a:srgbClr val="002060"/>
                </a:solidFill>
                <a:latin typeface="迷你简准圆" panose="03000509000000000000" pitchFamily="65" charset="-122"/>
                <a:ea typeface="迷你简准圆" panose="03000509000000000000" pitchFamily="65" charset="-122"/>
                <a:cs typeface="+mn-cs"/>
              </a:rPr>
              <a:t>流程图</a:t>
            </a:r>
          </a:p>
        </p:txBody>
      </p:sp>
      <p:sp>
        <p:nvSpPr>
          <p:cNvPr id="3" name="椭圆 2"/>
          <p:cNvSpPr/>
          <p:nvPr/>
        </p:nvSpPr>
        <p:spPr>
          <a:xfrm>
            <a:off x="4673600" y="4165600"/>
            <a:ext cx="2743200" cy="609600"/>
          </a:xfrm>
          <a:prstGeom prst="ellipse">
            <a:avLst/>
          </a:prstGeom>
          <a:noFill/>
          <a:ln w="254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椭圆 5"/>
          <p:cNvSpPr/>
          <p:nvPr/>
        </p:nvSpPr>
        <p:spPr>
          <a:xfrm>
            <a:off x="4597400" y="1943100"/>
            <a:ext cx="2743200" cy="609600"/>
          </a:xfrm>
          <a:prstGeom prst="ellipse">
            <a:avLst/>
          </a:prstGeom>
          <a:noFill/>
          <a:ln w="254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4882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597027" y="228600"/>
            <a:ext cx="9096373" cy="896199"/>
          </a:xfrm>
        </p:spPr>
        <p:txBody>
          <a:bodyPr vert="horz" lIns="121920" tIns="60960" rIns="121920" bIns="60960" rtlCol="0" anchor="ctr">
            <a:norm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案例一：</a:t>
            </a:r>
            <a:r>
              <a:rPr lang="zh-CN" altLang="en-US" sz="4000" dirty="0">
                <a:latin typeface="+mn-lt"/>
                <a:ea typeface="+mn-ea"/>
                <a:cs typeface="+mn-cs"/>
              </a:rPr>
              <a:t>微信普通红包</a:t>
            </a:r>
            <a:r>
              <a:rPr lang="en-US" altLang="zh-CN" sz="4000" dirty="0">
                <a:latin typeface="+mn-lt"/>
                <a:ea typeface="+mn-ea"/>
                <a:cs typeface="+mn-cs"/>
              </a:rPr>
              <a:t>——</a:t>
            </a:r>
            <a:r>
              <a:rPr lang="zh-CN" altLang="en-US" sz="3200" b="1" dirty="0">
                <a:solidFill>
                  <a:srgbClr val="002060"/>
                </a:solidFill>
                <a:latin typeface="迷你简准圆" panose="03000509000000000000" pitchFamily="65" charset="-122"/>
                <a:ea typeface="迷你简准圆" panose="03000509000000000000" pitchFamily="65" charset="-122"/>
                <a:cs typeface="+mn-cs"/>
              </a:rPr>
              <a:t>程序代码</a:t>
            </a:r>
          </a:p>
        </p:txBody>
      </p:sp>
      <p:sp>
        <p:nvSpPr>
          <p:cNvPr id="4" name="矩形 3"/>
          <p:cNvSpPr/>
          <p:nvPr/>
        </p:nvSpPr>
        <p:spPr>
          <a:xfrm>
            <a:off x="1701800" y="1019445"/>
            <a:ext cx="8811893" cy="5509200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#include&lt;</a:t>
            </a:r>
            <a:r>
              <a:rPr lang="en-US" altLang="zh-CN" sz="32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stdio.h</a:t>
            </a:r>
            <a:r>
              <a:rPr lang="en-US" altLang="zh-CN" sz="32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&gt;</a:t>
            </a:r>
          </a:p>
          <a:p>
            <a:pPr algn="just"/>
            <a:r>
              <a:rPr lang="en-US" altLang="zh-CN" sz="32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void main(  )</a:t>
            </a:r>
          </a:p>
          <a:p>
            <a:pPr algn="just"/>
            <a:r>
              <a:rPr lang="en-US" altLang="zh-CN" sz="32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   </a:t>
            </a:r>
            <a:r>
              <a:rPr lang="en-US" altLang="zh-CN" sz="32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int</a:t>
            </a:r>
            <a:r>
              <a:rPr lang="en-US" altLang="zh-CN" sz="32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 </a:t>
            </a:r>
            <a:r>
              <a:rPr lang="en-US" altLang="zh-CN" sz="32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num,money,total</a:t>
            </a:r>
            <a:r>
              <a:rPr lang="en-US" altLang="zh-CN" sz="32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;</a:t>
            </a:r>
          </a:p>
          <a:p>
            <a:pPr algn="just"/>
            <a:r>
              <a:rPr lang="en-US" altLang="zh-CN" sz="32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   </a:t>
            </a:r>
            <a:r>
              <a:rPr lang="en-US" altLang="zh-CN" sz="32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printf</a:t>
            </a:r>
            <a:r>
              <a:rPr lang="en-US" altLang="zh-CN" sz="32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("</a:t>
            </a:r>
            <a:r>
              <a:rPr lang="zh-CN" altLang="en-US" sz="32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输入红包个数：</a:t>
            </a:r>
            <a:r>
              <a:rPr lang="en-US" altLang="zh-CN" sz="32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");</a:t>
            </a:r>
          </a:p>
          <a:p>
            <a:pPr algn="just"/>
            <a:r>
              <a:rPr lang="en-US" altLang="zh-CN" sz="32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   </a:t>
            </a:r>
            <a:r>
              <a:rPr lang="en-US" altLang="zh-CN" sz="32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scanf</a:t>
            </a:r>
            <a:r>
              <a:rPr lang="en-US" altLang="zh-CN" sz="32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("%d",&amp; </a:t>
            </a:r>
            <a:r>
              <a:rPr lang="en-US" altLang="zh-CN" sz="32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num</a:t>
            </a:r>
            <a:r>
              <a:rPr lang="en-US" altLang="zh-CN" sz="32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); </a:t>
            </a:r>
          </a:p>
          <a:p>
            <a:pPr algn="just"/>
            <a:r>
              <a:rPr lang="en-US" altLang="zh-CN" sz="32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   </a:t>
            </a:r>
            <a:r>
              <a:rPr lang="en-US" altLang="zh-CN" sz="32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printf</a:t>
            </a:r>
            <a:r>
              <a:rPr lang="en-US" altLang="zh-CN" sz="32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("</a:t>
            </a:r>
            <a:r>
              <a:rPr lang="zh-CN" altLang="en-US" sz="32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输入红包金额：</a:t>
            </a:r>
            <a:r>
              <a:rPr lang="en-US" altLang="zh-CN" sz="32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");</a:t>
            </a:r>
          </a:p>
          <a:p>
            <a:pPr algn="just"/>
            <a:r>
              <a:rPr lang="en-US" altLang="zh-CN" sz="32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   </a:t>
            </a:r>
            <a:r>
              <a:rPr lang="en-US" altLang="zh-CN" sz="32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scanf</a:t>
            </a:r>
            <a:r>
              <a:rPr lang="en-US" altLang="zh-CN" sz="32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("%d",&amp; money);</a:t>
            </a:r>
          </a:p>
          <a:p>
            <a:pPr algn="just"/>
            <a:r>
              <a:rPr lang="en-US" altLang="zh-CN" sz="32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   </a:t>
            </a:r>
            <a:r>
              <a:rPr lang="en-US" altLang="zh-CN" sz="32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printf</a:t>
            </a:r>
            <a:r>
              <a:rPr lang="en-US" altLang="zh-CN" sz="32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("</a:t>
            </a:r>
            <a:r>
              <a:rPr lang="zh-CN" altLang="en-US" sz="32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计算红包总金额：</a:t>
            </a:r>
            <a:r>
              <a:rPr lang="en-US" altLang="zh-CN" sz="32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");</a:t>
            </a:r>
          </a:p>
          <a:p>
            <a:pPr algn="just"/>
            <a:r>
              <a:rPr lang="en-US" altLang="zh-CN" sz="32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   total = </a:t>
            </a:r>
            <a:r>
              <a:rPr lang="en-US" altLang="zh-CN" sz="32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num</a:t>
            </a:r>
            <a:r>
              <a:rPr lang="en-US" altLang="zh-CN" sz="32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* money;</a:t>
            </a:r>
          </a:p>
          <a:p>
            <a:pPr algn="just"/>
            <a:r>
              <a:rPr lang="en-US" altLang="zh-CN" sz="32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   </a:t>
            </a:r>
            <a:r>
              <a:rPr lang="en-US" altLang="zh-CN" sz="32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printf</a:t>
            </a:r>
            <a:r>
              <a:rPr lang="en-US" altLang="zh-CN" sz="32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("</a:t>
            </a:r>
            <a:r>
              <a:rPr lang="zh-CN" altLang="en-US" sz="32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红包总金额</a:t>
            </a:r>
            <a:r>
              <a:rPr lang="en-US" altLang="zh-CN" sz="32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:%d</a:t>
            </a:r>
            <a:r>
              <a:rPr lang="zh-CN" altLang="en-US" sz="32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元</a:t>
            </a:r>
            <a:r>
              <a:rPr lang="en-US" altLang="zh-CN" sz="32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\n", total);</a:t>
            </a:r>
          </a:p>
          <a:p>
            <a:pPr algn="just"/>
            <a:r>
              <a:rPr lang="en-US" altLang="zh-CN" sz="32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   </a:t>
            </a:r>
            <a:endParaRPr lang="zh-CN" altLang="en-US" sz="32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D8AF04B-9672-490A-912B-F93D81D7F13E}"/>
              </a:ext>
            </a:extLst>
          </p:cNvPr>
          <p:cNvSpPr/>
          <p:nvPr/>
        </p:nvSpPr>
        <p:spPr>
          <a:xfrm>
            <a:off x="1752600" y="1941044"/>
            <a:ext cx="3337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{ </a:t>
            </a:r>
            <a:endParaRPr lang="zh-CN" altLang="en-US" sz="36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C3CDF28-8632-4F06-8789-0BC8CAA64B8C}"/>
              </a:ext>
            </a:extLst>
          </p:cNvPr>
          <p:cNvSpPr/>
          <p:nvPr/>
        </p:nvSpPr>
        <p:spPr>
          <a:xfrm>
            <a:off x="2160681" y="5876655"/>
            <a:ext cx="3658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}</a:t>
            </a:r>
            <a:endParaRPr lang="zh-CN" altLang="en-US" sz="3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630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597027" y="444500"/>
            <a:ext cx="9934573" cy="896199"/>
          </a:xfrm>
        </p:spPr>
        <p:txBody>
          <a:bodyPr vert="horz" lIns="121920" tIns="60960" rIns="121920" bIns="60960" rtlCol="0" anchor="ctr">
            <a:norm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案例一：</a:t>
            </a:r>
            <a:r>
              <a:rPr lang="zh-CN" altLang="en-US" sz="4000" dirty="0">
                <a:latin typeface="+mn-lt"/>
                <a:ea typeface="+mn-ea"/>
                <a:cs typeface="+mn-cs"/>
              </a:rPr>
              <a:t>微信普通红包</a:t>
            </a:r>
            <a:r>
              <a:rPr lang="en-US" altLang="zh-CN" sz="4000" dirty="0">
                <a:latin typeface="+mn-lt"/>
                <a:ea typeface="+mn-ea"/>
                <a:cs typeface="+mn-cs"/>
              </a:rPr>
              <a:t>——</a:t>
            </a:r>
            <a:r>
              <a:rPr lang="zh-CN" altLang="en-US" sz="3200" b="1" dirty="0">
                <a:solidFill>
                  <a:srgbClr val="002060"/>
                </a:solidFill>
                <a:ea typeface="迷你简准圆" panose="03000509000000000000" pitchFamily="65" charset="-122"/>
                <a:cs typeface="+mn-cs"/>
              </a:rPr>
              <a:t>程序运行结果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0BA9CC99-35E5-44A4-809E-CB4EA3A63A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76"/>
          <a:stretch/>
        </p:blipFill>
        <p:spPr bwMode="auto">
          <a:xfrm>
            <a:off x="508000" y="1600200"/>
            <a:ext cx="111506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5651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1" t="13208"/>
          <a:stretch/>
        </p:blipFill>
        <p:spPr>
          <a:xfrm rot="5400000">
            <a:off x="5567233" y="-747586"/>
            <a:ext cx="5877180" cy="73723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94228" y="1395507"/>
            <a:ext cx="4801314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基本变量和常量类型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324428" y="576591"/>
            <a:ext cx="2383972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dirty="0">
                <a:solidFill>
                  <a:schemeClr val="accent1">
                    <a:lumMod val="75000"/>
                  </a:schemeClr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PART 02</a:t>
            </a:r>
            <a:endParaRPr lang="zh-CN" altLang="en-US" sz="4000" dirty="0">
              <a:solidFill>
                <a:schemeClr val="accent1">
                  <a:lumMod val="75000"/>
                </a:schemeClr>
              </a:solidFill>
              <a:latin typeface="迷你简准圆" panose="03000509000000000000" pitchFamily="65" charset="-122"/>
              <a:ea typeface="迷你简准圆" panose="03000509000000000000" pitchFamily="65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8CB07D8-B54F-4B49-9D9E-6C0A4812B764}"/>
              </a:ext>
            </a:extLst>
          </p:cNvPr>
          <p:cNvGrpSpPr/>
          <p:nvPr/>
        </p:nvGrpSpPr>
        <p:grpSpPr>
          <a:xfrm>
            <a:off x="979715" y="2489200"/>
            <a:ext cx="4911724" cy="1362710"/>
            <a:chOff x="1436915" y="1894659"/>
            <a:chExt cx="4325709" cy="1750251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8934695-D244-4724-9EAF-2173AF34C4F5}"/>
                </a:ext>
              </a:extLst>
            </p:cNvPr>
            <p:cNvGrpSpPr/>
            <p:nvPr/>
          </p:nvGrpSpPr>
          <p:grpSpPr>
            <a:xfrm>
              <a:off x="1436915" y="1894659"/>
              <a:ext cx="4325709" cy="1750251"/>
              <a:chOff x="2555875" y="1954213"/>
              <a:chExt cx="2897188" cy="1503362"/>
            </a:xfrm>
          </p:grpSpPr>
          <p:sp>
            <p:nvSpPr>
              <p:cNvPr id="9" name="MH_Other_1">
                <a:extLst>
                  <a:ext uri="{FF2B5EF4-FFF2-40B4-BE49-F238E27FC236}">
                    <a16:creationId xmlns:a16="http://schemas.microsoft.com/office/drawing/2014/main" id="{B6630311-67FB-4848-974E-E614AB391A8C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2555875" y="1954213"/>
                <a:ext cx="2897188" cy="1503362"/>
              </a:xfrm>
              <a:prstGeom prst="roundRect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defRPr/>
                </a:pPr>
                <a:r>
                  <a:rPr lang="en-US" sz="2800" b="1" kern="0" dirty="0">
                    <a:latin typeface="+mj-lt"/>
                    <a:ea typeface="迷你简准圆" panose="03000509000000000000" pitchFamily="65" charset="-122"/>
                  </a:rPr>
                  <a:t>ONE</a:t>
                </a:r>
              </a:p>
            </p:txBody>
          </p:sp>
          <p:cxnSp>
            <p:nvCxnSpPr>
              <p:cNvPr id="10" name="MH_Other_2">
                <a:extLst>
                  <a:ext uri="{FF2B5EF4-FFF2-40B4-BE49-F238E27FC236}">
                    <a16:creationId xmlns:a16="http://schemas.microsoft.com/office/drawing/2014/main" id="{D0F9830A-5635-4BCF-BDFE-4623512AA6BE}"/>
                  </a:ext>
                </a:extLst>
              </p:cNvPr>
              <p:cNvCxnSpPr/>
              <p:nvPr>
                <p:custDataLst>
                  <p:tags r:id="rId8"/>
                </p:custDataLst>
              </p:nvPr>
            </p:nvCxnSpPr>
            <p:spPr>
              <a:xfrm>
                <a:off x="3161475" y="2085975"/>
                <a:ext cx="0" cy="1239838"/>
              </a:xfrm>
              <a:prstGeom prst="line">
                <a:avLst/>
              </a:prstGeom>
              <a:ln>
                <a:solidFill>
                  <a:srgbClr val="FFFF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0E2A3C1-AFE8-436F-938B-1328B3694200}"/>
                </a:ext>
              </a:extLst>
            </p:cNvPr>
            <p:cNvSpPr/>
            <p:nvPr/>
          </p:nvSpPr>
          <p:spPr>
            <a:xfrm>
              <a:off x="2553993" y="2323722"/>
              <a:ext cx="3008502" cy="70150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  <a:spcBef>
                  <a:spcPts val="0"/>
                </a:spcBef>
              </a:pPr>
              <a:r>
                <a:rPr lang="zh-CN" altLang="zh-CN" sz="2800" b="1" dirty="0">
                  <a:latin typeface="Times New Roman" pitchFamily="18" charset="0"/>
                  <a:cs typeface="Times New Roman" pitchFamily="18" charset="0"/>
                </a:rPr>
                <a:t>整型变量与整型常量</a:t>
              </a:r>
              <a:endParaRPr lang="en-US" altLang="zh-CN" sz="2800" b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AE66687-89D0-499C-A5EE-D689F8979438}"/>
              </a:ext>
            </a:extLst>
          </p:cNvPr>
          <p:cNvGrpSpPr/>
          <p:nvPr/>
        </p:nvGrpSpPr>
        <p:grpSpPr>
          <a:xfrm>
            <a:off x="979714" y="4780274"/>
            <a:ext cx="4911726" cy="1398881"/>
            <a:chOff x="1436914" y="4007427"/>
            <a:chExt cx="4325708" cy="1796708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D6BC302-243C-41EC-8FEB-A50D92F4249F}"/>
                </a:ext>
              </a:extLst>
            </p:cNvPr>
            <p:cNvGrpSpPr/>
            <p:nvPr/>
          </p:nvGrpSpPr>
          <p:grpSpPr>
            <a:xfrm>
              <a:off x="1436914" y="4007427"/>
              <a:ext cx="4325708" cy="1752100"/>
              <a:chOff x="2555875" y="4394200"/>
              <a:chExt cx="2897188" cy="1504950"/>
            </a:xfrm>
          </p:grpSpPr>
          <p:sp>
            <p:nvSpPr>
              <p:cNvPr id="14" name="MH_Other_5">
                <a:extLst>
                  <a:ext uri="{FF2B5EF4-FFF2-40B4-BE49-F238E27FC236}">
                    <a16:creationId xmlns:a16="http://schemas.microsoft.com/office/drawing/2014/main" id="{7E5CC8A0-478F-401A-B84C-4321B6CD6F9C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2555875" y="4394200"/>
                <a:ext cx="2897188" cy="1504950"/>
              </a:xfrm>
              <a:prstGeom prst="roundRect">
                <a:avLst/>
              </a:prstGeom>
              <a:solidFill>
                <a:schemeClr val="accent3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defRPr/>
                </a:pPr>
                <a:r>
                  <a:rPr lang="en-US" altLang="zh-CN" sz="2800" b="1" kern="0" dirty="0">
                    <a:latin typeface="+mj-lt"/>
                    <a:ea typeface="迷你简准圆" panose="03000509000000000000" pitchFamily="65" charset="-122"/>
                  </a:rPr>
                  <a:t>THREE</a:t>
                </a:r>
                <a:endParaRPr lang="en-US" sz="2800" b="1" kern="0" dirty="0">
                  <a:latin typeface="+mj-lt"/>
                  <a:ea typeface="迷你简准圆" panose="03000509000000000000" pitchFamily="65" charset="-122"/>
                </a:endParaRPr>
              </a:p>
            </p:txBody>
          </p:sp>
          <p:cxnSp>
            <p:nvCxnSpPr>
              <p:cNvPr id="15" name="MH_Other_6">
                <a:extLst>
                  <a:ext uri="{FF2B5EF4-FFF2-40B4-BE49-F238E27FC236}">
                    <a16:creationId xmlns:a16="http://schemas.microsoft.com/office/drawing/2014/main" id="{39871B5A-7E46-43F7-83D5-623D9C46B5D3}"/>
                  </a:ext>
                </a:extLst>
              </p:cNvPr>
              <p:cNvCxnSpPr/>
              <p:nvPr>
                <p:custDataLst>
                  <p:tags r:id="rId6"/>
                </p:custDataLst>
              </p:nvPr>
            </p:nvCxnSpPr>
            <p:spPr>
              <a:xfrm>
                <a:off x="3469557" y="4527550"/>
                <a:ext cx="0" cy="1239838"/>
              </a:xfrm>
              <a:prstGeom prst="line">
                <a:avLst/>
              </a:prstGeom>
              <a:ln>
                <a:solidFill>
                  <a:srgbClr val="FFFF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2047E04-D55C-4D9A-AD06-60E13BEFFCA9}"/>
                </a:ext>
              </a:extLst>
            </p:cNvPr>
            <p:cNvSpPr/>
            <p:nvPr/>
          </p:nvSpPr>
          <p:spPr>
            <a:xfrm>
              <a:off x="2911904" y="4025262"/>
              <a:ext cx="2458433" cy="177887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  <a:spcBef>
                  <a:spcPts val="0"/>
                </a:spcBef>
              </a:pPr>
              <a:r>
                <a:rPr lang="zh-CN" altLang="zh-CN" sz="2800" b="1" dirty="0">
                  <a:latin typeface="Times New Roman" pitchFamily="18" charset="0"/>
                  <a:cs typeface="Times New Roman" pitchFamily="18" charset="0"/>
                </a:rPr>
                <a:t>字符</a:t>
              </a:r>
              <a:r>
                <a:rPr lang="zh-CN" altLang="en-US" sz="2800" b="1" dirty="0">
                  <a:latin typeface="Times New Roman" pitchFamily="18" charset="0"/>
                  <a:cs typeface="Times New Roman" pitchFamily="18" charset="0"/>
                </a:rPr>
                <a:t>型</a:t>
              </a:r>
              <a:r>
                <a:rPr lang="zh-CN" altLang="zh-CN" sz="2800" b="1" dirty="0">
                  <a:latin typeface="Times New Roman" pitchFamily="18" charset="0"/>
                  <a:cs typeface="Times New Roman" pitchFamily="18" charset="0"/>
                </a:rPr>
                <a:t>变量与字符</a:t>
              </a:r>
              <a:r>
                <a:rPr lang="zh-CN" altLang="en-US" sz="2800" b="1" dirty="0">
                  <a:latin typeface="Times New Roman" pitchFamily="18" charset="0"/>
                  <a:cs typeface="Times New Roman" pitchFamily="18" charset="0"/>
                </a:rPr>
                <a:t>型</a:t>
              </a:r>
              <a:r>
                <a:rPr lang="zh-CN" altLang="zh-CN" sz="2800" b="1" dirty="0">
                  <a:latin typeface="Times New Roman" pitchFamily="18" charset="0"/>
                  <a:cs typeface="Times New Roman" pitchFamily="18" charset="0"/>
                </a:rPr>
                <a:t>常量</a:t>
              </a:r>
              <a:endParaRPr lang="en-US" altLang="zh-CN" sz="2800" b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246D6DE-3826-4C2B-BEF6-9D760B0BEA18}"/>
              </a:ext>
            </a:extLst>
          </p:cNvPr>
          <p:cNvGrpSpPr/>
          <p:nvPr/>
        </p:nvGrpSpPr>
        <p:grpSpPr>
          <a:xfrm>
            <a:off x="6759578" y="2486894"/>
            <a:ext cx="4911722" cy="1365015"/>
            <a:chOff x="6429378" y="1891698"/>
            <a:chExt cx="4325707" cy="1753212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39011801-74BC-41B0-98D8-15A27CCE6784}"/>
                </a:ext>
              </a:extLst>
            </p:cNvPr>
            <p:cNvGrpSpPr/>
            <p:nvPr/>
          </p:nvGrpSpPr>
          <p:grpSpPr>
            <a:xfrm>
              <a:off x="6429378" y="1894659"/>
              <a:ext cx="4325707" cy="1750251"/>
              <a:chOff x="6738939" y="1954213"/>
              <a:chExt cx="2897187" cy="1503362"/>
            </a:xfrm>
          </p:grpSpPr>
          <p:sp>
            <p:nvSpPr>
              <p:cNvPr id="19" name="MH_Other_3">
                <a:extLst>
                  <a:ext uri="{FF2B5EF4-FFF2-40B4-BE49-F238E27FC236}">
                    <a16:creationId xmlns:a16="http://schemas.microsoft.com/office/drawing/2014/main" id="{47D32F60-574E-439C-8573-68287F04A268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6738939" y="1954213"/>
                <a:ext cx="2897187" cy="1503362"/>
              </a:xfrm>
              <a:prstGeom prst="roundRect">
                <a:avLst/>
              </a:prstGeom>
              <a:solidFill>
                <a:schemeClr val="accent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defRPr/>
                </a:pPr>
                <a:r>
                  <a:rPr lang="en-US" altLang="zh-CN" sz="2800" b="1" kern="0" dirty="0">
                    <a:latin typeface="+mj-lt"/>
                    <a:ea typeface="迷你简准圆" panose="03000509000000000000" pitchFamily="65" charset="-122"/>
                  </a:rPr>
                  <a:t>TWO</a:t>
                </a:r>
                <a:endParaRPr lang="en-US" sz="2800" b="1" kern="0" dirty="0">
                  <a:latin typeface="+mj-lt"/>
                  <a:ea typeface="迷你简准圆" panose="03000509000000000000" pitchFamily="65" charset="-122"/>
                </a:endParaRPr>
              </a:p>
            </p:txBody>
          </p:sp>
          <p:cxnSp>
            <p:nvCxnSpPr>
              <p:cNvPr id="20" name="MH_Other_4">
                <a:extLst>
                  <a:ext uri="{FF2B5EF4-FFF2-40B4-BE49-F238E27FC236}">
                    <a16:creationId xmlns:a16="http://schemas.microsoft.com/office/drawing/2014/main" id="{279B23A6-4684-4879-9B91-15223853198B}"/>
                  </a:ext>
                </a:extLst>
              </p:cNvPr>
              <p:cNvCxnSpPr/>
              <p:nvPr>
                <p:custDataLst>
                  <p:tags r:id="rId4"/>
                </p:custDataLst>
              </p:nvPr>
            </p:nvCxnSpPr>
            <p:spPr>
              <a:xfrm>
                <a:off x="7404466" y="2085975"/>
                <a:ext cx="0" cy="1239838"/>
              </a:xfrm>
              <a:prstGeom prst="line">
                <a:avLst/>
              </a:prstGeom>
              <a:ln>
                <a:solidFill>
                  <a:srgbClr val="FFFF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5737D2F-5BD5-4B24-AACA-9D20A90EE5A2}"/>
                </a:ext>
              </a:extLst>
            </p:cNvPr>
            <p:cNvSpPr/>
            <p:nvPr/>
          </p:nvSpPr>
          <p:spPr>
            <a:xfrm>
              <a:off x="7557639" y="1891698"/>
              <a:ext cx="2808288" cy="131533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  <a:spcBef>
                  <a:spcPts val="0"/>
                </a:spcBef>
              </a:pPr>
              <a:r>
                <a:rPr lang="zh-CN" altLang="zh-CN" sz="2800" b="1" dirty="0">
                  <a:latin typeface="Times New Roman" pitchFamily="18" charset="0"/>
                  <a:cs typeface="Times New Roman" pitchFamily="18" charset="0"/>
                </a:rPr>
                <a:t>浮点型变量与浮点型常量</a:t>
              </a:r>
              <a:endParaRPr lang="en-US" altLang="zh-CN" sz="2800" b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0F43DFB-A54F-454B-981B-EB25BAE55171}"/>
              </a:ext>
            </a:extLst>
          </p:cNvPr>
          <p:cNvGrpSpPr/>
          <p:nvPr/>
        </p:nvGrpSpPr>
        <p:grpSpPr>
          <a:xfrm>
            <a:off x="6759578" y="4767574"/>
            <a:ext cx="4911722" cy="1364150"/>
            <a:chOff x="6429378" y="4007427"/>
            <a:chExt cx="4325707" cy="1752100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543BCE89-43FD-4C82-8CE7-02B457A16113}"/>
                </a:ext>
              </a:extLst>
            </p:cNvPr>
            <p:cNvGrpSpPr/>
            <p:nvPr/>
          </p:nvGrpSpPr>
          <p:grpSpPr>
            <a:xfrm>
              <a:off x="6429378" y="4007427"/>
              <a:ext cx="4325707" cy="1752100"/>
              <a:chOff x="6738939" y="4394200"/>
              <a:chExt cx="2897187" cy="1504950"/>
            </a:xfrm>
          </p:grpSpPr>
          <p:sp>
            <p:nvSpPr>
              <p:cNvPr id="24" name="MH_Other_7">
                <a:extLst>
                  <a:ext uri="{FF2B5EF4-FFF2-40B4-BE49-F238E27FC236}">
                    <a16:creationId xmlns:a16="http://schemas.microsoft.com/office/drawing/2014/main" id="{555375B4-6FB8-43C2-BCE2-90838F9DCBC6}"/>
                  </a:ext>
                </a:extLst>
              </p:cNvPr>
              <p:cNvSpPr/>
              <p:nvPr>
                <p:custDataLst>
                  <p:tags r:id="rId1"/>
                </p:custDataLst>
              </p:nvPr>
            </p:nvSpPr>
            <p:spPr>
              <a:xfrm>
                <a:off x="6738939" y="4394200"/>
                <a:ext cx="2897187" cy="1504950"/>
              </a:xfrm>
              <a:prstGeom prst="roundRect">
                <a:avLst/>
              </a:prstGeom>
              <a:solidFill>
                <a:schemeClr val="accent4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defRPr/>
                </a:pPr>
                <a:r>
                  <a:rPr lang="en-US" sz="2800" b="1" kern="0" dirty="0">
                    <a:latin typeface="+mj-lt"/>
                    <a:ea typeface="迷你简准圆" panose="03000509000000000000" pitchFamily="65" charset="-122"/>
                  </a:rPr>
                  <a:t>FOUR</a:t>
                </a:r>
              </a:p>
            </p:txBody>
          </p:sp>
          <p:cxnSp>
            <p:nvCxnSpPr>
              <p:cNvPr id="25" name="MH_Other_8">
                <a:extLst>
                  <a:ext uri="{FF2B5EF4-FFF2-40B4-BE49-F238E27FC236}">
                    <a16:creationId xmlns:a16="http://schemas.microsoft.com/office/drawing/2014/main" id="{8E95A9C8-C04C-4AB0-954A-CB7B58A9B4E4}"/>
                  </a:ext>
                </a:extLst>
              </p:cNvPr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7486867" y="4527550"/>
                <a:ext cx="0" cy="1239838"/>
              </a:xfrm>
              <a:prstGeom prst="line">
                <a:avLst/>
              </a:prstGeom>
              <a:ln>
                <a:solidFill>
                  <a:srgbClr val="FFFF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1D98707-E096-4539-88A0-6B43BFEDA84B}"/>
                </a:ext>
              </a:extLst>
            </p:cNvPr>
            <p:cNvSpPr/>
            <p:nvPr/>
          </p:nvSpPr>
          <p:spPr>
            <a:xfrm>
              <a:off x="7557639" y="4351606"/>
              <a:ext cx="2808288" cy="70150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2800" b="1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zh-CN" altLang="zh-CN" sz="2800" b="1" dirty="0">
                  <a:latin typeface="Times New Roman" pitchFamily="18" charset="0"/>
                  <a:cs typeface="Times New Roman" pitchFamily="18" charset="0"/>
                </a:rPr>
                <a:t>变量类型转换</a:t>
              </a:r>
              <a:endParaRPr lang="zh-CN" altLang="en-US" sz="2800" b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280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606" name="Group 46"/>
          <p:cNvGrpSpPr>
            <a:grpSpLocks/>
          </p:cNvGrpSpPr>
          <p:nvPr/>
        </p:nvGrpSpPr>
        <p:grpSpPr bwMode="auto">
          <a:xfrm>
            <a:off x="1303868" y="996949"/>
            <a:ext cx="10456333" cy="5651500"/>
            <a:chOff x="616" y="578"/>
            <a:chExt cx="4940" cy="3560"/>
          </a:xfrm>
        </p:grpSpPr>
        <p:sp>
          <p:nvSpPr>
            <p:cNvPr id="10260" name="Text Box 2"/>
            <p:cNvSpPr txBox="1">
              <a:spLocks noChangeArrowheads="1"/>
            </p:cNvSpPr>
            <p:nvPr/>
          </p:nvSpPr>
          <p:spPr bwMode="auto">
            <a:xfrm>
              <a:off x="616" y="1918"/>
              <a:ext cx="281" cy="16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>
                <a:defRPr sz="27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>
                <a:defRPr sz="23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buNone/>
              </a:pPr>
              <a:r>
                <a:rPr lang="en-US" altLang="zh-CN" b="1" dirty="0">
                  <a:latin typeface="Times New Roman" pitchFamily="18" charset="0"/>
                  <a:ea typeface="+mn-ea"/>
                  <a:cs typeface="Times New Roman" pitchFamily="18" charset="0"/>
                </a:rPr>
                <a:t>C</a:t>
              </a:r>
            </a:p>
            <a:p>
              <a:pPr algn="ctr">
                <a:buNone/>
              </a:pPr>
              <a:r>
                <a:rPr lang="zh-CN" altLang="en-US" b="1" dirty="0">
                  <a:latin typeface="Times New Roman" pitchFamily="18" charset="0"/>
                  <a:ea typeface="+mn-ea"/>
                  <a:cs typeface="Times New Roman" pitchFamily="18" charset="0"/>
                </a:rPr>
                <a:t>数</a:t>
              </a:r>
            </a:p>
            <a:p>
              <a:pPr algn="ctr">
                <a:buNone/>
              </a:pPr>
              <a:r>
                <a:rPr lang="zh-CN" altLang="en-US" b="1" dirty="0">
                  <a:latin typeface="Times New Roman" pitchFamily="18" charset="0"/>
                  <a:ea typeface="+mn-ea"/>
                  <a:cs typeface="Times New Roman" pitchFamily="18" charset="0"/>
                </a:rPr>
                <a:t>据</a:t>
              </a:r>
            </a:p>
            <a:p>
              <a:pPr algn="ctr">
                <a:buNone/>
              </a:pPr>
              <a:r>
                <a:rPr lang="zh-CN" altLang="en-US" b="1" dirty="0">
                  <a:latin typeface="Times New Roman" pitchFamily="18" charset="0"/>
                  <a:ea typeface="+mn-ea"/>
                  <a:cs typeface="Times New Roman" pitchFamily="18" charset="0"/>
                </a:rPr>
                <a:t>类</a:t>
              </a:r>
            </a:p>
            <a:p>
              <a:pPr algn="ctr">
                <a:buNone/>
              </a:pPr>
              <a:r>
                <a:rPr lang="zh-CN" altLang="en-US" b="1" dirty="0">
                  <a:latin typeface="Times New Roman" pitchFamily="18" charset="0"/>
                  <a:ea typeface="+mn-ea"/>
                  <a:cs typeface="Times New Roman" pitchFamily="18" charset="0"/>
                </a:rPr>
                <a:t>型</a:t>
              </a:r>
            </a:p>
          </p:txBody>
        </p:sp>
        <p:sp>
          <p:nvSpPr>
            <p:cNvPr id="10261" name="AutoShape 3"/>
            <p:cNvSpPr>
              <a:spLocks/>
            </p:cNvSpPr>
            <p:nvPr/>
          </p:nvSpPr>
          <p:spPr bwMode="auto">
            <a:xfrm>
              <a:off x="884" y="1566"/>
              <a:ext cx="197" cy="2528"/>
            </a:xfrm>
            <a:prstGeom prst="leftBrace">
              <a:avLst>
                <a:gd name="adj1" fmla="val 10693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None/>
              </a:pPr>
              <a:endParaRPr lang="zh-CN" altLang="en-US" sz="32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262" name="Text Box 5"/>
            <p:cNvSpPr txBox="1">
              <a:spLocks noChangeArrowheads="1"/>
            </p:cNvSpPr>
            <p:nvPr/>
          </p:nvSpPr>
          <p:spPr bwMode="auto">
            <a:xfrm>
              <a:off x="980" y="2682"/>
              <a:ext cx="1225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>
                <a:defRPr sz="27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>
                <a:defRPr sz="23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>
                <a:buNone/>
              </a:pPr>
              <a:r>
                <a:rPr lang="zh-CN" altLang="en-US" b="1" dirty="0">
                  <a:latin typeface="Times New Roman" pitchFamily="18" charset="0"/>
                  <a:ea typeface="+mn-ea"/>
                  <a:cs typeface="Times New Roman" pitchFamily="18" charset="0"/>
                </a:rPr>
                <a:t>构造类型</a:t>
              </a:r>
            </a:p>
          </p:txBody>
        </p:sp>
        <p:sp>
          <p:nvSpPr>
            <p:cNvPr id="10263" name="Text Box 6"/>
            <p:cNvSpPr txBox="1">
              <a:spLocks noChangeArrowheads="1"/>
            </p:cNvSpPr>
            <p:nvPr/>
          </p:nvSpPr>
          <p:spPr bwMode="auto">
            <a:xfrm>
              <a:off x="991" y="3031"/>
              <a:ext cx="1209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>
                <a:defRPr sz="27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>
                <a:defRPr sz="23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>
                <a:buNone/>
              </a:pPr>
              <a:r>
                <a:rPr lang="zh-CN" altLang="en-US" b="1" dirty="0">
                  <a:latin typeface="Times New Roman" pitchFamily="18" charset="0"/>
                  <a:ea typeface="+mn-ea"/>
                  <a:cs typeface="Times New Roman" pitchFamily="18" charset="0"/>
                </a:rPr>
                <a:t>指针类型</a:t>
              </a:r>
            </a:p>
          </p:txBody>
        </p:sp>
        <p:sp>
          <p:nvSpPr>
            <p:cNvPr id="10264" name="Text Box 7"/>
            <p:cNvSpPr txBox="1">
              <a:spLocks noChangeArrowheads="1"/>
            </p:cNvSpPr>
            <p:nvPr/>
          </p:nvSpPr>
          <p:spPr bwMode="auto">
            <a:xfrm>
              <a:off x="980" y="3381"/>
              <a:ext cx="1492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>
                <a:defRPr sz="27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>
                <a:defRPr sz="23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>
                <a:buNone/>
              </a:pPr>
              <a:r>
                <a:rPr lang="zh-CN" altLang="en-US" b="1">
                  <a:latin typeface="Times New Roman" pitchFamily="18" charset="0"/>
                  <a:ea typeface="+mn-ea"/>
                  <a:cs typeface="Times New Roman" pitchFamily="18" charset="0"/>
                </a:rPr>
                <a:t>空类型</a:t>
              </a:r>
              <a:r>
                <a:rPr lang="en-US" altLang="zh-CN" b="1">
                  <a:latin typeface="Times New Roman" pitchFamily="18" charset="0"/>
                  <a:ea typeface="+mn-ea"/>
                  <a:cs typeface="Times New Roman" pitchFamily="18" charset="0"/>
                </a:rPr>
                <a:t>void</a:t>
              </a:r>
            </a:p>
          </p:txBody>
        </p:sp>
        <p:sp>
          <p:nvSpPr>
            <p:cNvPr id="10265" name="Text Box 8"/>
            <p:cNvSpPr txBox="1">
              <a:spLocks noChangeArrowheads="1"/>
            </p:cNvSpPr>
            <p:nvPr/>
          </p:nvSpPr>
          <p:spPr bwMode="auto">
            <a:xfrm>
              <a:off x="991" y="3770"/>
              <a:ext cx="2660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>
                <a:defRPr sz="27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>
                <a:defRPr sz="23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>
                <a:buNone/>
              </a:pPr>
              <a:r>
                <a:rPr lang="zh-CN" altLang="en-US" b="1" dirty="0">
                  <a:latin typeface="Times New Roman" pitchFamily="18" charset="0"/>
                  <a:ea typeface="+mn-ea"/>
                  <a:cs typeface="Times New Roman" pitchFamily="18" charset="0"/>
                </a:rPr>
                <a:t>自定义类型</a:t>
              </a:r>
              <a:r>
                <a:rPr lang="en-US" altLang="zh-CN" b="1" dirty="0" err="1">
                  <a:latin typeface="Times New Roman" pitchFamily="18" charset="0"/>
                  <a:ea typeface="+mn-ea"/>
                  <a:cs typeface="Times New Roman" pitchFamily="18" charset="0"/>
                </a:rPr>
                <a:t>typedef</a:t>
              </a:r>
              <a:endParaRPr lang="en-US" altLang="zh-CN" b="1" dirty="0"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10266" name="Text Box 11"/>
            <p:cNvSpPr txBox="1">
              <a:spLocks noChangeArrowheads="1"/>
            </p:cNvSpPr>
            <p:nvPr/>
          </p:nvSpPr>
          <p:spPr bwMode="auto">
            <a:xfrm>
              <a:off x="2160" y="3130"/>
              <a:ext cx="1325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>
                <a:defRPr sz="27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>
                <a:defRPr sz="23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>
                <a:buNone/>
              </a:pPr>
              <a:r>
                <a:rPr lang="zh-CN" altLang="en-US" b="1" dirty="0">
                  <a:latin typeface="Times New Roman" pitchFamily="18" charset="0"/>
                  <a:ea typeface="+mn-ea"/>
                  <a:cs typeface="Times New Roman" pitchFamily="18" charset="0"/>
                </a:rPr>
                <a:t>枚举类型</a:t>
              </a:r>
              <a:r>
                <a:rPr lang="en-US" altLang="zh-CN" b="1" dirty="0" err="1">
                  <a:latin typeface="Times New Roman" pitchFamily="18" charset="0"/>
                  <a:ea typeface="+mn-ea"/>
                  <a:cs typeface="Times New Roman" pitchFamily="18" charset="0"/>
                </a:rPr>
                <a:t>enum</a:t>
              </a:r>
              <a:endParaRPr lang="en-US" altLang="zh-CN" b="1" dirty="0"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grpSp>
          <p:nvGrpSpPr>
            <p:cNvPr id="10267" name="Group 30"/>
            <p:cNvGrpSpPr>
              <a:grpSpLocks/>
            </p:cNvGrpSpPr>
            <p:nvPr/>
          </p:nvGrpSpPr>
          <p:grpSpPr bwMode="auto">
            <a:xfrm>
              <a:off x="980" y="578"/>
              <a:ext cx="4576" cy="1704"/>
              <a:chOff x="980" y="578"/>
              <a:chExt cx="4576" cy="1704"/>
            </a:xfrm>
          </p:grpSpPr>
          <p:sp>
            <p:nvSpPr>
              <p:cNvPr id="10272" name="Text Box 4"/>
              <p:cNvSpPr txBox="1">
                <a:spLocks noChangeArrowheads="1"/>
              </p:cNvSpPr>
              <p:nvPr/>
            </p:nvSpPr>
            <p:spPr bwMode="auto">
              <a:xfrm>
                <a:off x="980" y="1568"/>
                <a:ext cx="1144" cy="3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>
                  <a:defRPr sz="27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>
                  <a:defRPr sz="23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>
                  <a:buNone/>
                </a:pPr>
                <a:r>
                  <a:rPr lang="zh-CN" altLang="en-US" b="1">
                    <a:latin typeface="Times New Roman" pitchFamily="18" charset="0"/>
                    <a:ea typeface="+mn-ea"/>
                    <a:cs typeface="Times New Roman" pitchFamily="18" charset="0"/>
                  </a:rPr>
                  <a:t>基本类型</a:t>
                </a:r>
              </a:p>
            </p:txBody>
          </p:sp>
          <p:sp>
            <p:nvSpPr>
              <p:cNvPr id="10273" name="Text Box 9"/>
              <p:cNvSpPr txBox="1">
                <a:spLocks noChangeArrowheads="1"/>
              </p:cNvSpPr>
              <p:nvPr/>
            </p:nvSpPr>
            <p:spPr bwMode="auto">
              <a:xfrm>
                <a:off x="1921" y="1082"/>
                <a:ext cx="1023" cy="3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>
                  <a:defRPr sz="27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>
                  <a:defRPr sz="23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>
                  <a:buNone/>
                </a:pPr>
                <a:r>
                  <a:rPr lang="zh-CN" altLang="en-US" b="1" dirty="0">
                    <a:latin typeface="Times New Roman" pitchFamily="18" charset="0"/>
                    <a:ea typeface="+mn-ea"/>
                    <a:cs typeface="Times New Roman" pitchFamily="18" charset="0"/>
                  </a:rPr>
                  <a:t>数值类型</a:t>
                </a:r>
              </a:p>
            </p:txBody>
          </p:sp>
          <p:sp>
            <p:nvSpPr>
              <p:cNvPr id="10274" name="Text Box 10"/>
              <p:cNvSpPr txBox="1">
                <a:spLocks noChangeArrowheads="1"/>
              </p:cNvSpPr>
              <p:nvPr/>
            </p:nvSpPr>
            <p:spPr bwMode="auto">
              <a:xfrm>
                <a:off x="1920" y="1914"/>
                <a:ext cx="1735" cy="3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>
                  <a:defRPr sz="27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>
                  <a:defRPr sz="23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>
                  <a:buNone/>
                </a:pPr>
                <a:r>
                  <a:rPr lang="zh-CN" altLang="en-US" b="1" dirty="0">
                    <a:latin typeface="Times New Roman" pitchFamily="18" charset="0"/>
                    <a:ea typeface="+mn-ea"/>
                    <a:cs typeface="Times New Roman" pitchFamily="18" charset="0"/>
                  </a:rPr>
                  <a:t>字符类型</a:t>
                </a:r>
                <a:r>
                  <a:rPr lang="en-US" altLang="zh-CN" b="1" dirty="0">
                    <a:latin typeface="Times New Roman" pitchFamily="18" charset="0"/>
                    <a:ea typeface="+mn-ea"/>
                    <a:cs typeface="Times New Roman" pitchFamily="18" charset="0"/>
                  </a:rPr>
                  <a:t>char</a:t>
                </a:r>
              </a:p>
            </p:txBody>
          </p:sp>
          <p:sp>
            <p:nvSpPr>
              <p:cNvPr id="10275" name="Text Box 12"/>
              <p:cNvSpPr txBox="1">
                <a:spLocks noChangeArrowheads="1"/>
              </p:cNvSpPr>
              <p:nvPr/>
            </p:nvSpPr>
            <p:spPr bwMode="auto">
              <a:xfrm>
                <a:off x="2798" y="850"/>
                <a:ext cx="898" cy="3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>
                  <a:defRPr sz="27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>
                  <a:defRPr sz="23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>
                  <a:buNone/>
                </a:pPr>
                <a:r>
                  <a:rPr lang="zh-CN" altLang="en-US" b="1">
                    <a:latin typeface="Times New Roman" pitchFamily="18" charset="0"/>
                    <a:ea typeface="+mn-ea"/>
                    <a:cs typeface="Times New Roman" pitchFamily="18" charset="0"/>
                  </a:rPr>
                  <a:t>整   型</a:t>
                </a:r>
              </a:p>
            </p:txBody>
          </p:sp>
          <p:sp>
            <p:nvSpPr>
              <p:cNvPr id="10276" name="Text Box 13"/>
              <p:cNvSpPr txBox="1">
                <a:spLocks noChangeArrowheads="1"/>
              </p:cNvSpPr>
              <p:nvPr/>
            </p:nvSpPr>
            <p:spPr bwMode="auto">
              <a:xfrm>
                <a:off x="2777" y="1616"/>
                <a:ext cx="1056" cy="3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>
                  <a:defRPr sz="27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>
                  <a:defRPr sz="23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>
                  <a:buNone/>
                </a:pPr>
                <a:r>
                  <a:rPr lang="zh-CN" altLang="en-US" b="1">
                    <a:latin typeface="Times New Roman" pitchFamily="18" charset="0"/>
                    <a:ea typeface="+mn-ea"/>
                    <a:cs typeface="Times New Roman" pitchFamily="18" charset="0"/>
                  </a:rPr>
                  <a:t>浮点型</a:t>
                </a:r>
              </a:p>
            </p:txBody>
          </p:sp>
          <p:sp>
            <p:nvSpPr>
              <p:cNvPr id="10277" name="Text Box 14"/>
              <p:cNvSpPr txBox="1">
                <a:spLocks noChangeArrowheads="1"/>
              </p:cNvSpPr>
              <p:nvPr/>
            </p:nvSpPr>
            <p:spPr bwMode="auto">
              <a:xfrm>
                <a:off x="3637" y="1440"/>
                <a:ext cx="1828" cy="3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>
                  <a:defRPr sz="27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>
                  <a:defRPr sz="23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>
                  <a:buNone/>
                </a:pPr>
                <a:r>
                  <a:rPr lang="zh-CN" altLang="en-US" b="1">
                    <a:latin typeface="Times New Roman" pitchFamily="18" charset="0"/>
                    <a:ea typeface="+mn-ea"/>
                    <a:cs typeface="Times New Roman" pitchFamily="18" charset="0"/>
                  </a:rPr>
                  <a:t>单精度型</a:t>
                </a:r>
                <a:r>
                  <a:rPr lang="en-US" altLang="zh-CN" b="1">
                    <a:latin typeface="Times New Roman" pitchFamily="18" charset="0"/>
                    <a:ea typeface="+mn-ea"/>
                    <a:cs typeface="Times New Roman" pitchFamily="18" charset="0"/>
                  </a:rPr>
                  <a:t>float</a:t>
                </a:r>
              </a:p>
            </p:txBody>
          </p:sp>
          <p:sp>
            <p:nvSpPr>
              <p:cNvPr id="10278" name="Text Box 15"/>
              <p:cNvSpPr txBox="1">
                <a:spLocks noChangeArrowheads="1"/>
              </p:cNvSpPr>
              <p:nvPr/>
            </p:nvSpPr>
            <p:spPr bwMode="auto">
              <a:xfrm>
                <a:off x="3637" y="1776"/>
                <a:ext cx="1919" cy="3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>
                  <a:defRPr sz="27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>
                  <a:defRPr sz="23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>
                  <a:buNone/>
                </a:pPr>
                <a:r>
                  <a:rPr lang="zh-CN" altLang="en-US" b="1">
                    <a:latin typeface="Times New Roman" pitchFamily="18" charset="0"/>
                    <a:ea typeface="+mn-ea"/>
                    <a:cs typeface="Times New Roman" pitchFamily="18" charset="0"/>
                  </a:rPr>
                  <a:t>双精度型</a:t>
                </a:r>
                <a:r>
                  <a:rPr lang="en-US" altLang="zh-CN" b="1">
                    <a:latin typeface="Times New Roman" pitchFamily="18" charset="0"/>
                    <a:ea typeface="+mn-ea"/>
                    <a:cs typeface="Times New Roman" pitchFamily="18" charset="0"/>
                  </a:rPr>
                  <a:t>double</a:t>
                </a:r>
              </a:p>
            </p:txBody>
          </p:sp>
          <p:sp>
            <p:nvSpPr>
              <p:cNvPr id="10279" name="Text Box 16"/>
              <p:cNvSpPr txBox="1">
                <a:spLocks noChangeArrowheads="1"/>
              </p:cNvSpPr>
              <p:nvPr/>
            </p:nvSpPr>
            <p:spPr bwMode="auto">
              <a:xfrm>
                <a:off x="3652" y="578"/>
                <a:ext cx="1632" cy="3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>
                  <a:defRPr sz="27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>
                  <a:defRPr sz="23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>
                  <a:buNone/>
                </a:pPr>
                <a:r>
                  <a:rPr lang="zh-CN" altLang="en-US" b="1">
                    <a:latin typeface="Times New Roman" pitchFamily="18" charset="0"/>
                    <a:ea typeface="+mn-ea"/>
                    <a:cs typeface="Times New Roman" pitchFamily="18" charset="0"/>
                  </a:rPr>
                  <a:t>短整型</a:t>
                </a:r>
                <a:r>
                  <a:rPr lang="en-US" altLang="zh-CN" b="1">
                    <a:latin typeface="Times New Roman" pitchFamily="18" charset="0"/>
                    <a:ea typeface="+mn-ea"/>
                    <a:cs typeface="Times New Roman" pitchFamily="18" charset="0"/>
                  </a:rPr>
                  <a:t>short</a:t>
                </a:r>
              </a:p>
            </p:txBody>
          </p:sp>
          <p:sp>
            <p:nvSpPr>
              <p:cNvPr id="10280" name="Text Box 17"/>
              <p:cNvSpPr txBox="1">
                <a:spLocks noChangeArrowheads="1"/>
              </p:cNvSpPr>
              <p:nvPr/>
            </p:nvSpPr>
            <p:spPr bwMode="auto">
              <a:xfrm>
                <a:off x="3652" y="1154"/>
                <a:ext cx="1632" cy="3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>
                  <a:defRPr sz="27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>
                  <a:defRPr sz="23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>
                  <a:buNone/>
                </a:pPr>
                <a:r>
                  <a:rPr lang="zh-CN" altLang="en-US" b="1">
                    <a:latin typeface="Times New Roman" pitchFamily="18" charset="0"/>
                    <a:ea typeface="+mn-ea"/>
                    <a:cs typeface="Times New Roman" pitchFamily="18" charset="0"/>
                  </a:rPr>
                  <a:t>长整型</a:t>
                </a:r>
                <a:r>
                  <a:rPr lang="en-US" altLang="zh-CN" b="1">
                    <a:latin typeface="Times New Roman" pitchFamily="18" charset="0"/>
                    <a:ea typeface="+mn-ea"/>
                    <a:cs typeface="Times New Roman" pitchFamily="18" charset="0"/>
                  </a:rPr>
                  <a:t>long</a:t>
                </a:r>
              </a:p>
            </p:txBody>
          </p:sp>
          <p:sp>
            <p:nvSpPr>
              <p:cNvPr id="10281" name="Text Box 18"/>
              <p:cNvSpPr txBox="1">
                <a:spLocks noChangeArrowheads="1"/>
              </p:cNvSpPr>
              <p:nvPr/>
            </p:nvSpPr>
            <p:spPr bwMode="auto">
              <a:xfrm>
                <a:off x="3652" y="866"/>
                <a:ext cx="1178" cy="3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>
                  <a:defRPr sz="27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>
                  <a:defRPr sz="23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>
                  <a:buNone/>
                </a:pPr>
                <a:r>
                  <a:rPr lang="zh-CN" altLang="en-US" b="1">
                    <a:latin typeface="Times New Roman" pitchFamily="18" charset="0"/>
                    <a:ea typeface="+mn-ea"/>
                    <a:cs typeface="Times New Roman" pitchFamily="18" charset="0"/>
                  </a:rPr>
                  <a:t>整型</a:t>
                </a:r>
                <a:r>
                  <a:rPr lang="en-US" altLang="zh-CN" b="1">
                    <a:latin typeface="Times New Roman" pitchFamily="18" charset="0"/>
                    <a:ea typeface="+mn-ea"/>
                    <a:cs typeface="Times New Roman" pitchFamily="18" charset="0"/>
                  </a:rPr>
                  <a:t>int</a:t>
                </a:r>
              </a:p>
            </p:txBody>
          </p:sp>
          <p:sp>
            <p:nvSpPr>
              <p:cNvPr id="10282" name="AutoShape 19"/>
              <p:cNvSpPr>
                <a:spLocks/>
              </p:cNvSpPr>
              <p:nvPr/>
            </p:nvSpPr>
            <p:spPr bwMode="auto">
              <a:xfrm>
                <a:off x="1872" y="1353"/>
                <a:ext cx="98" cy="816"/>
              </a:xfrm>
              <a:prstGeom prst="leftBrace">
                <a:avLst>
                  <a:gd name="adj1" fmla="val 69388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None/>
                </a:pPr>
                <a:endParaRPr lang="zh-CN" altLang="en-US" sz="32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283" name="AutoShape 20"/>
              <p:cNvSpPr>
                <a:spLocks/>
              </p:cNvSpPr>
              <p:nvPr/>
            </p:nvSpPr>
            <p:spPr bwMode="auto">
              <a:xfrm>
                <a:off x="2749" y="979"/>
                <a:ext cx="98" cy="864"/>
              </a:xfrm>
              <a:prstGeom prst="leftBrace">
                <a:avLst>
                  <a:gd name="adj1" fmla="val 73469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None/>
                </a:pPr>
                <a:endParaRPr lang="zh-CN" altLang="en-US" sz="32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284" name="AutoShape 21"/>
              <p:cNvSpPr>
                <a:spLocks/>
              </p:cNvSpPr>
              <p:nvPr/>
            </p:nvSpPr>
            <p:spPr bwMode="auto">
              <a:xfrm>
                <a:off x="3586" y="671"/>
                <a:ext cx="49" cy="816"/>
              </a:xfrm>
              <a:prstGeom prst="leftBrace">
                <a:avLst>
                  <a:gd name="adj1" fmla="val 138776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None/>
                </a:pPr>
                <a:endParaRPr lang="zh-CN" altLang="en-US" sz="32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285" name="AutoShape 22"/>
              <p:cNvSpPr>
                <a:spLocks/>
              </p:cNvSpPr>
              <p:nvPr/>
            </p:nvSpPr>
            <p:spPr bwMode="auto">
              <a:xfrm>
                <a:off x="3598" y="1524"/>
                <a:ext cx="45" cy="490"/>
              </a:xfrm>
              <a:prstGeom prst="leftBrace">
                <a:avLst>
                  <a:gd name="adj1" fmla="val 90741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None/>
                </a:pPr>
                <a:endParaRPr lang="zh-CN" altLang="en-US" sz="320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10268" name="AutoShape 23"/>
            <p:cNvSpPr>
              <a:spLocks/>
            </p:cNvSpPr>
            <p:nvPr/>
          </p:nvSpPr>
          <p:spPr bwMode="auto">
            <a:xfrm>
              <a:off x="2106" y="2318"/>
              <a:ext cx="98" cy="1008"/>
            </a:xfrm>
            <a:prstGeom prst="leftBrace">
              <a:avLst>
                <a:gd name="adj1" fmla="val 8571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None/>
              </a:pPr>
              <a:endParaRPr lang="zh-CN" altLang="en-US" sz="32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269" name="Text Box 24"/>
            <p:cNvSpPr txBox="1">
              <a:spLocks noChangeArrowheads="1"/>
            </p:cNvSpPr>
            <p:nvPr/>
          </p:nvSpPr>
          <p:spPr bwMode="auto">
            <a:xfrm>
              <a:off x="2199" y="2225"/>
              <a:ext cx="1044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>
                <a:defRPr sz="27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>
                <a:defRPr sz="23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>
                <a:buNone/>
              </a:pPr>
              <a:r>
                <a:rPr lang="zh-CN" altLang="en-US" b="1" dirty="0">
                  <a:latin typeface="Times New Roman" pitchFamily="18" charset="0"/>
                  <a:ea typeface="+mn-ea"/>
                  <a:cs typeface="Times New Roman" pitchFamily="18" charset="0"/>
                </a:rPr>
                <a:t>数组</a:t>
              </a:r>
            </a:p>
          </p:txBody>
        </p:sp>
        <p:sp>
          <p:nvSpPr>
            <p:cNvPr id="10270" name="Text Box 25"/>
            <p:cNvSpPr txBox="1">
              <a:spLocks noChangeArrowheads="1"/>
            </p:cNvSpPr>
            <p:nvPr/>
          </p:nvSpPr>
          <p:spPr bwMode="auto">
            <a:xfrm>
              <a:off x="2176" y="2519"/>
              <a:ext cx="1154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>
                <a:defRPr sz="27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>
                <a:defRPr sz="23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>
                <a:buNone/>
              </a:pPr>
              <a:r>
                <a:rPr lang="zh-CN" altLang="en-US" b="1" dirty="0">
                  <a:latin typeface="Times New Roman" pitchFamily="18" charset="0"/>
                  <a:ea typeface="+mn-ea"/>
                  <a:cs typeface="Times New Roman" pitchFamily="18" charset="0"/>
                </a:rPr>
                <a:t>结构体</a:t>
              </a:r>
              <a:r>
                <a:rPr lang="en-US" altLang="zh-CN" b="1" dirty="0" err="1">
                  <a:latin typeface="Times New Roman" pitchFamily="18" charset="0"/>
                  <a:ea typeface="+mn-ea"/>
                  <a:cs typeface="Times New Roman" pitchFamily="18" charset="0"/>
                </a:rPr>
                <a:t>struct</a:t>
              </a:r>
              <a:endParaRPr lang="en-US" altLang="zh-CN" b="1" dirty="0"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10271" name="Text Box 26"/>
            <p:cNvSpPr txBox="1">
              <a:spLocks noChangeArrowheads="1"/>
            </p:cNvSpPr>
            <p:nvPr/>
          </p:nvSpPr>
          <p:spPr bwMode="auto">
            <a:xfrm>
              <a:off x="2176" y="2823"/>
              <a:ext cx="1142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>
                <a:defRPr sz="27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>
                <a:defRPr sz="23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>
                <a:buNone/>
              </a:pPr>
              <a:r>
                <a:rPr lang="zh-CN" altLang="en-US" b="1" dirty="0">
                  <a:latin typeface="Times New Roman" pitchFamily="18" charset="0"/>
                  <a:ea typeface="+mn-ea"/>
                  <a:cs typeface="Times New Roman" pitchFamily="18" charset="0"/>
                </a:rPr>
                <a:t>共用体</a:t>
              </a:r>
              <a:r>
                <a:rPr lang="en-US" altLang="zh-CN" b="1" dirty="0">
                  <a:latin typeface="Times New Roman" pitchFamily="18" charset="0"/>
                  <a:ea typeface="+mn-ea"/>
                  <a:cs typeface="Times New Roman" pitchFamily="18" charset="0"/>
                </a:rPr>
                <a:t>union</a:t>
              </a:r>
            </a:p>
          </p:txBody>
        </p:sp>
      </p:grpSp>
      <p:grpSp>
        <p:nvGrpSpPr>
          <p:cNvPr id="322591" name="Group 31"/>
          <p:cNvGrpSpPr>
            <a:grpSpLocks/>
          </p:cNvGrpSpPr>
          <p:nvPr/>
        </p:nvGrpSpPr>
        <p:grpSpPr bwMode="auto">
          <a:xfrm>
            <a:off x="2074333" y="996949"/>
            <a:ext cx="9685867" cy="2705100"/>
            <a:chOff x="980" y="578"/>
            <a:chExt cx="4576" cy="1704"/>
          </a:xfrm>
        </p:grpSpPr>
        <p:sp>
          <p:nvSpPr>
            <p:cNvPr id="10246" name="Text Box 32"/>
            <p:cNvSpPr txBox="1">
              <a:spLocks noChangeArrowheads="1"/>
            </p:cNvSpPr>
            <p:nvPr/>
          </p:nvSpPr>
          <p:spPr bwMode="auto">
            <a:xfrm>
              <a:off x="980" y="1568"/>
              <a:ext cx="1144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>
                <a:defRPr sz="27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>
                <a:defRPr sz="23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>
                <a:buNone/>
              </a:pPr>
              <a:r>
                <a:rPr lang="zh-CN" altLang="en-US" b="1">
                  <a:solidFill>
                    <a:srgbClr val="FF33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基本类型</a:t>
              </a:r>
            </a:p>
          </p:txBody>
        </p:sp>
        <p:sp>
          <p:nvSpPr>
            <p:cNvPr id="10247" name="Text Box 33"/>
            <p:cNvSpPr txBox="1">
              <a:spLocks noChangeArrowheads="1"/>
            </p:cNvSpPr>
            <p:nvPr/>
          </p:nvSpPr>
          <p:spPr bwMode="auto">
            <a:xfrm>
              <a:off x="1920" y="1086"/>
              <a:ext cx="928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>
                <a:defRPr sz="27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>
                <a:defRPr sz="23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>
                <a:buNone/>
              </a:pPr>
              <a:r>
                <a:rPr lang="zh-CN" altLang="en-US" b="1" dirty="0">
                  <a:solidFill>
                    <a:srgbClr val="FF33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数值类型</a:t>
              </a:r>
            </a:p>
          </p:txBody>
        </p:sp>
        <p:sp>
          <p:nvSpPr>
            <p:cNvPr id="10248" name="Text Box 34"/>
            <p:cNvSpPr txBox="1">
              <a:spLocks noChangeArrowheads="1"/>
            </p:cNvSpPr>
            <p:nvPr/>
          </p:nvSpPr>
          <p:spPr bwMode="auto">
            <a:xfrm>
              <a:off x="1913" y="1914"/>
              <a:ext cx="1735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>
                <a:defRPr sz="27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>
                <a:defRPr sz="23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>
                <a:buNone/>
              </a:pPr>
              <a:r>
                <a:rPr lang="zh-CN" altLang="en-US" b="1" dirty="0">
                  <a:solidFill>
                    <a:srgbClr val="FF33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字符类型</a:t>
              </a:r>
              <a:r>
                <a:rPr lang="en-US" altLang="zh-CN" b="1" dirty="0">
                  <a:solidFill>
                    <a:srgbClr val="FF33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char</a:t>
              </a:r>
            </a:p>
          </p:txBody>
        </p:sp>
        <p:sp>
          <p:nvSpPr>
            <p:cNvPr id="10249" name="Text Box 35"/>
            <p:cNvSpPr txBox="1">
              <a:spLocks noChangeArrowheads="1"/>
            </p:cNvSpPr>
            <p:nvPr/>
          </p:nvSpPr>
          <p:spPr bwMode="auto">
            <a:xfrm>
              <a:off x="2798" y="850"/>
              <a:ext cx="898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>
                <a:defRPr sz="27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>
                <a:defRPr sz="23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>
                <a:buNone/>
              </a:pPr>
              <a:r>
                <a:rPr lang="zh-CN" altLang="en-US" b="1">
                  <a:solidFill>
                    <a:srgbClr val="FF33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整   型</a:t>
              </a:r>
            </a:p>
          </p:txBody>
        </p:sp>
        <p:sp>
          <p:nvSpPr>
            <p:cNvPr id="10250" name="Text Box 36"/>
            <p:cNvSpPr txBox="1">
              <a:spLocks noChangeArrowheads="1"/>
            </p:cNvSpPr>
            <p:nvPr/>
          </p:nvSpPr>
          <p:spPr bwMode="auto">
            <a:xfrm>
              <a:off x="2777" y="1616"/>
              <a:ext cx="105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>
                <a:defRPr sz="27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>
                <a:defRPr sz="23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>
                <a:buNone/>
              </a:pPr>
              <a:r>
                <a:rPr lang="zh-CN" altLang="en-US" b="1" dirty="0">
                  <a:solidFill>
                    <a:srgbClr val="FF33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浮点型</a:t>
              </a:r>
            </a:p>
          </p:txBody>
        </p:sp>
        <p:sp>
          <p:nvSpPr>
            <p:cNvPr id="10251" name="Text Box 37"/>
            <p:cNvSpPr txBox="1">
              <a:spLocks noChangeArrowheads="1"/>
            </p:cNvSpPr>
            <p:nvPr/>
          </p:nvSpPr>
          <p:spPr bwMode="auto">
            <a:xfrm>
              <a:off x="3637" y="1440"/>
              <a:ext cx="1828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>
                <a:defRPr sz="27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>
                <a:defRPr sz="23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>
                <a:buNone/>
              </a:pPr>
              <a:r>
                <a:rPr lang="zh-CN" altLang="en-US" b="1">
                  <a:solidFill>
                    <a:srgbClr val="FF33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单精度型</a:t>
              </a:r>
              <a:r>
                <a:rPr lang="en-US" altLang="zh-CN" b="1">
                  <a:solidFill>
                    <a:srgbClr val="FF33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float</a:t>
              </a:r>
            </a:p>
          </p:txBody>
        </p:sp>
        <p:sp>
          <p:nvSpPr>
            <p:cNvPr id="10252" name="Text Box 38"/>
            <p:cNvSpPr txBox="1">
              <a:spLocks noChangeArrowheads="1"/>
            </p:cNvSpPr>
            <p:nvPr/>
          </p:nvSpPr>
          <p:spPr bwMode="auto">
            <a:xfrm>
              <a:off x="3637" y="1776"/>
              <a:ext cx="1919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>
                <a:defRPr sz="27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>
                <a:defRPr sz="23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>
                <a:buNone/>
              </a:pPr>
              <a:r>
                <a:rPr lang="zh-CN" altLang="en-US" b="1">
                  <a:solidFill>
                    <a:srgbClr val="FF33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双精度型</a:t>
              </a:r>
              <a:r>
                <a:rPr lang="en-US" altLang="zh-CN" b="1">
                  <a:solidFill>
                    <a:srgbClr val="FF33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double</a:t>
              </a:r>
            </a:p>
          </p:txBody>
        </p:sp>
        <p:sp>
          <p:nvSpPr>
            <p:cNvPr id="10253" name="Text Box 39"/>
            <p:cNvSpPr txBox="1">
              <a:spLocks noChangeArrowheads="1"/>
            </p:cNvSpPr>
            <p:nvPr/>
          </p:nvSpPr>
          <p:spPr bwMode="auto">
            <a:xfrm>
              <a:off x="3652" y="578"/>
              <a:ext cx="1632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>
                <a:defRPr sz="27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>
                <a:defRPr sz="23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>
                <a:buNone/>
              </a:pPr>
              <a:r>
                <a:rPr lang="zh-CN" altLang="en-US" b="1">
                  <a:solidFill>
                    <a:srgbClr val="FF33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短整型</a:t>
              </a:r>
              <a:r>
                <a:rPr lang="en-US" altLang="zh-CN" b="1">
                  <a:solidFill>
                    <a:srgbClr val="FF33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short</a:t>
              </a:r>
            </a:p>
          </p:txBody>
        </p:sp>
        <p:sp>
          <p:nvSpPr>
            <p:cNvPr id="10254" name="Text Box 40"/>
            <p:cNvSpPr txBox="1">
              <a:spLocks noChangeArrowheads="1"/>
            </p:cNvSpPr>
            <p:nvPr/>
          </p:nvSpPr>
          <p:spPr bwMode="auto">
            <a:xfrm>
              <a:off x="3652" y="1154"/>
              <a:ext cx="1632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>
                <a:defRPr sz="27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>
                <a:defRPr sz="23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>
                <a:buNone/>
              </a:pPr>
              <a:r>
                <a:rPr lang="zh-CN" altLang="en-US" b="1">
                  <a:solidFill>
                    <a:srgbClr val="FF33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长整型</a:t>
              </a:r>
              <a:r>
                <a:rPr lang="en-US" altLang="zh-CN" b="1">
                  <a:solidFill>
                    <a:srgbClr val="FF33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long</a:t>
              </a:r>
            </a:p>
          </p:txBody>
        </p:sp>
        <p:sp>
          <p:nvSpPr>
            <p:cNvPr id="10255" name="Text Box 41"/>
            <p:cNvSpPr txBox="1">
              <a:spLocks noChangeArrowheads="1"/>
            </p:cNvSpPr>
            <p:nvPr/>
          </p:nvSpPr>
          <p:spPr bwMode="auto">
            <a:xfrm>
              <a:off x="3652" y="866"/>
              <a:ext cx="1178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>
                <a:defRPr sz="27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>
                <a:defRPr sz="23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>
                <a:buNone/>
              </a:pPr>
              <a:r>
                <a:rPr lang="zh-CN" altLang="en-US" b="1">
                  <a:solidFill>
                    <a:srgbClr val="FF33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整型</a:t>
              </a:r>
              <a:r>
                <a:rPr lang="en-US" altLang="zh-CN" b="1">
                  <a:solidFill>
                    <a:srgbClr val="FF33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int</a:t>
              </a:r>
            </a:p>
          </p:txBody>
        </p:sp>
        <p:sp>
          <p:nvSpPr>
            <p:cNvPr id="10256" name="AutoShape 42"/>
            <p:cNvSpPr>
              <a:spLocks/>
            </p:cNvSpPr>
            <p:nvPr/>
          </p:nvSpPr>
          <p:spPr bwMode="auto">
            <a:xfrm>
              <a:off x="1872" y="1353"/>
              <a:ext cx="98" cy="816"/>
            </a:xfrm>
            <a:prstGeom prst="leftBrace">
              <a:avLst>
                <a:gd name="adj1" fmla="val 69388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None/>
              </a:pPr>
              <a:endParaRPr lang="zh-CN" altLang="en-US" sz="32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257" name="AutoShape 43"/>
            <p:cNvSpPr>
              <a:spLocks/>
            </p:cNvSpPr>
            <p:nvPr/>
          </p:nvSpPr>
          <p:spPr bwMode="auto">
            <a:xfrm>
              <a:off x="2749" y="979"/>
              <a:ext cx="98" cy="864"/>
            </a:xfrm>
            <a:prstGeom prst="leftBrace">
              <a:avLst>
                <a:gd name="adj1" fmla="val 73469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None/>
              </a:pPr>
              <a:endParaRPr lang="zh-CN" altLang="en-US" sz="32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258" name="AutoShape 44"/>
            <p:cNvSpPr>
              <a:spLocks/>
            </p:cNvSpPr>
            <p:nvPr/>
          </p:nvSpPr>
          <p:spPr bwMode="auto">
            <a:xfrm>
              <a:off x="3586" y="671"/>
              <a:ext cx="49" cy="816"/>
            </a:xfrm>
            <a:prstGeom prst="leftBrace">
              <a:avLst>
                <a:gd name="adj1" fmla="val 13877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None/>
              </a:pPr>
              <a:endParaRPr lang="zh-CN" altLang="en-US" sz="32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259" name="AutoShape 45"/>
            <p:cNvSpPr>
              <a:spLocks/>
            </p:cNvSpPr>
            <p:nvPr/>
          </p:nvSpPr>
          <p:spPr bwMode="auto">
            <a:xfrm>
              <a:off x="3598" y="1524"/>
              <a:ext cx="45" cy="490"/>
            </a:xfrm>
            <a:prstGeom prst="leftBrace">
              <a:avLst>
                <a:gd name="adj1" fmla="val 90741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None/>
              </a:pPr>
              <a:endParaRPr lang="zh-CN" altLang="en-US" sz="320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0245" name="Text Box 47"/>
          <p:cNvSpPr txBox="1">
            <a:spLocks noChangeArrowheads="1"/>
          </p:cNvSpPr>
          <p:nvPr/>
        </p:nvSpPr>
        <p:spPr bwMode="auto">
          <a:xfrm>
            <a:off x="2296584" y="202798"/>
            <a:ext cx="6542617" cy="8617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121920" tIns="60960" rIns="121920" bIns="60960" rtlCol="0" anchor="ctr">
            <a:normAutofit/>
          </a:bodyPr>
          <a:lstStyle>
            <a:lvl1pPr algn="ctr" defTabSz="91440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spc="-120" baseline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 b="1" dirty="0">
                <a:solidFill>
                  <a:srgbClr val="002060"/>
                </a:solidFill>
                <a:latin typeface="+mj-ea"/>
                <a:ea typeface="+mj-ea"/>
                <a:cs typeface="Times New Roman" pitchFamily="18" charset="0"/>
              </a:rPr>
              <a:t>C</a:t>
            </a:r>
            <a:r>
              <a:rPr lang="zh-CN" altLang="en-US" b="1" dirty="0">
                <a:solidFill>
                  <a:srgbClr val="002060"/>
                </a:solidFill>
                <a:latin typeface="+mj-ea"/>
                <a:ea typeface="+mj-ea"/>
                <a:cs typeface="Times New Roman" pitchFamily="18" charset="0"/>
              </a:rPr>
              <a:t>的数据类型</a:t>
            </a:r>
          </a:p>
        </p:txBody>
      </p:sp>
    </p:spTree>
    <p:extLst>
      <p:ext uri="{BB962C8B-B14F-4D97-AF65-F5344CB8AC3E}">
        <p14:creationId xmlns:p14="http://schemas.microsoft.com/office/powerpoint/2010/main" val="103773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2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22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76400" y="393701"/>
            <a:ext cx="787908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4000" b="1" dirty="0">
                <a:solidFill>
                  <a:srgbClr val="FF0000"/>
                </a:solidFill>
              </a:rPr>
              <a:t>案例二：</a:t>
            </a: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计算使用共享单车的费用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2"/>
          <a:stretch/>
        </p:blipFill>
        <p:spPr bwMode="auto">
          <a:xfrm>
            <a:off x="4489450" y="1428431"/>
            <a:ext cx="3213100" cy="5035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C305E1D-4D1D-4A4B-91CD-494B3B55DAC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1" t="13208"/>
          <a:stretch/>
        </p:blipFill>
        <p:spPr>
          <a:xfrm rot="5400000">
            <a:off x="9557954" y="-297243"/>
            <a:ext cx="2336799" cy="29312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958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90700" y="529353"/>
            <a:ext cx="787908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4000" b="1" dirty="0">
                <a:solidFill>
                  <a:srgbClr val="FF0000"/>
                </a:solidFill>
              </a:rPr>
              <a:t>案例二：</a:t>
            </a:r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计算使用共享单车的费用</a:t>
            </a:r>
          </a:p>
        </p:txBody>
      </p:sp>
      <p:sp>
        <p:nvSpPr>
          <p:cNvPr id="5" name="矩形 4"/>
          <p:cNvSpPr/>
          <p:nvPr/>
        </p:nvSpPr>
        <p:spPr>
          <a:xfrm>
            <a:off x="1016000" y="1803400"/>
            <a:ext cx="102997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zh-CN" altLang="zh-CN" sz="3200" dirty="0">
                <a:highlight>
                  <a:srgbClr val="FFFF00"/>
                </a:highlight>
                <a:latin typeface="Times New Roman" pitchFamily="18" charset="0"/>
                <a:cs typeface="Times New Roman" pitchFamily="18" charset="0"/>
              </a:rPr>
              <a:t>问题描述：</a:t>
            </a:r>
            <a:endParaRPr lang="en-US" altLang="zh-CN" sz="3200" dirty="0">
              <a:highlight>
                <a:srgbClr val="FFFF00"/>
              </a:highlight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zh-CN" altLang="zh-CN" sz="3200" dirty="0">
                <a:latin typeface="Times New Roman" pitchFamily="18" charset="0"/>
                <a:cs typeface="Times New Roman" pitchFamily="18" charset="0"/>
              </a:rPr>
              <a:t>小明每天骑共享单车上下班，单程骑车时间为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20</a:t>
            </a:r>
            <a:r>
              <a:rPr lang="zh-CN" altLang="zh-CN" sz="3200" dirty="0">
                <a:latin typeface="Times New Roman" pitchFamily="18" charset="0"/>
                <a:cs typeface="Times New Roman" pitchFamily="18" charset="0"/>
              </a:rPr>
              <a:t>分钟，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要求输入小明平均每月上班天数</a:t>
            </a:r>
            <a:r>
              <a:rPr lang="zh-CN" altLang="zh-CN" sz="3200" dirty="0">
                <a:latin typeface="Times New Roman" pitchFamily="18" charset="0"/>
                <a:cs typeface="Times New Roman" pitchFamily="18" charset="0"/>
              </a:rPr>
              <a:t>，计算小明一年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使用</a:t>
            </a:r>
            <a:r>
              <a:rPr lang="zh-CN" altLang="zh-CN" sz="3200" dirty="0">
                <a:latin typeface="Times New Roman" pitchFamily="18" charset="0"/>
                <a:cs typeface="Times New Roman" pitchFamily="18" charset="0"/>
              </a:rPr>
              <a:t>共享单车的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总</a:t>
            </a:r>
            <a:r>
              <a:rPr lang="zh-CN" altLang="zh-CN" sz="3200" dirty="0">
                <a:latin typeface="Times New Roman" pitchFamily="18" charset="0"/>
                <a:cs typeface="Times New Roman" pitchFamily="18" charset="0"/>
              </a:rPr>
              <a:t>费用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3200" dirty="0" err="1">
                <a:latin typeface="Times New Roman" pitchFamily="18" charset="0"/>
                <a:cs typeface="Times New Roman" pitchFamily="18" charset="0"/>
              </a:rPr>
              <a:t>ofo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共享单车个人用户收费标准为：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元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小时，</a:t>
            </a:r>
            <a:r>
              <a:rPr lang="zh-CN" altLang="zh-CN" sz="3200" dirty="0">
                <a:latin typeface="Times New Roman" pitchFamily="18" charset="0"/>
                <a:cs typeface="Times New Roman" pitchFamily="18" charset="0"/>
              </a:rPr>
              <a:t>不满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zh-CN" sz="3200" dirty="0">
                <a:latin typeface="Times New Roman" pitchFamily="18" charset="0"/>
                <a:cs typeface="Times New Roman" pitchFamily="18" charset="0"/>
              </a:rPr>
              <a:t>小时按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zh-CN" sz="3200" dirty="0">
                <a:latin typeface="Times New Roman" pitchFamily="18" charset="0"/>
                <a:cs typeface="Times New Roman" pitchFamily="18" charset="0"/>
              </a:rPr>
              <a:t>小时结算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zh-CN" altLang="zh-CN" sz="3200" dirty="0">
                <a:latin typeface="Times New Roman" pitchFamily="18" charset="0"/>
                <a:cs typeface="Times New Roman" pitchFamily="18" charset="0"/>
              </a:rPr>
              <a:t>。</a:t>
            </a:r>
            <a:endParaRPr lang="en-US" altLang="zh-CN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49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1" t="13208"/>
          <a:stretch/>
        </p:blipFill>
        <p:spPr>
          <a:xfrm rot="5400000">
            <a:off x="5567233" y="-747586"/>
            <a:ext cx="5877180" cy="73723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94228" y="3429000"/>
            <a:ext cx="4034972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顺 序 结 构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迷你简准圆" panose="03000509000000000000" pitchFamily="65" charset="-122"/>
              <a:ea typeface="迷你简准圆" panose="03000509000000000000" pitchFamily="65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94228" y="2227591"/>
            <a:ext cx="1835759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dirty="0">
                <a:solidFill>
                  <a:schemeClr val="accent1">
                    <a:lumMod val="75000"/>
                  </a:schemeClr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PART 01</a:t>
            </a:r>
            <a:endParaRPr lang="zh-CN" altLang="en-US" sz="4000" dirty="0">
              <a:solidFill>
                <a:schemeClr val="accent1">
                  <a:lumMod val="75000"/>
                </a:schemeClr>
              </a:solidFill>
              <a:latin typeface="迷你简准圆" panose="03000509000000000000" pitchFamily="65" charset="-122"/>
              <a:ea typeface="迷你简准圆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072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1" t="13208"/>
          <a:stretch/>
        </p:blipFill>
        <p:spPr>
          <a:xfrm rot="5400000">
            <a:off x="5567233" y="-747586"/>
            <a:ext cx="5877180" cy="73723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83146" y="3278138"/>
            <a:ext cx="6600354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整型变量与整型常量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迷你简准圆" panose="03000509000000000000" pitchFamily="65" charset="-122"/>
              <a:ea typeface="迷你简准圆" panose="03000509000000000000" pitchFamily="65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94228" y="2227591"/>
            <a:ext cx="4230645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迷你简准圆" panose="03000509000000000000" pitchFamily="65" charset="-122"/>
              </a:rPr>
              <a:t>SECTION  ONE</a:t>
            </a:r>
            <a:endParaRPr lang="zh-CN" altLang="en-US" sz="4400" b="1" dirty="0">
              <a:solidFill>
                <a:schemeClr val="accent1">
                  <a:lumMod val="75000"/>
                </a:schemeClr>
              </a:solidFill>
              <a:latin typeface="+mj-lt"/>
              <a:ea typeface="迷你简准圆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020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828800" y="590714"/>
            <a:ext cx="7010400" cy="914400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/>
          <a:p>
            <a:pPr marL="761981" indent="-761981">
              <a:lnSpc>
                <a:spcPct val="90000"/>
              </a:lnSpc>
              <a:spcBef>
                <a:spcPct val="0"/>
              </a:spcBef>
              <a:buClr>
                <a:schemeClr val="tx1"/>
              </a:buClr>
              <a:buSzPct val="100000"/>
              <a:buChar char="Ø"/>
            </a:pPr>
            <a:r>
              <a:rPr lang="zh-CN" altLang="zh-CN" sz="4000" b="1" spc="-16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整型变量</a:t>
            </a:r>
            <a:r>
              <a:rPr lang="zh-CN" altLang="en-US" sz="4000" b="1" spc="-16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类型</a:t>
            </a:r>
            <a:endParaRPr lang="en-US" altLang="zh-CN" sz="4000" b="1" spc="-16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100671"/>
              </p:ext>
            </p:extLst>
          </p:nvPr>
        </p:nvGraphicFramePr>
        <p:xfrm>
          <a:off x="1422400" y="1505115"/>
          <a:ext cx="9448800" cy="443848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57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73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9675"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  <a:spcAft>
                          <a:spcPts val="375"/>
                        </a:spcAft>
                      </a:pPr>
                      <a:r>
                        <a:rPr lang="zh-CN" sz="2800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类型</a:t>
                      </a:r>
                      <a:endParaRPr lang="zh-CN" sz="2800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  <a:spcAft>
                          <a:spcPts val="375"/>
                        </a:spcAft>
                      </a:pPr>
                      <a:r>
                        <a:rPr lang="zh-CN" sz="2800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变量长度（单位：字节）</a:t>
                      </a:r>
                      <a:endParaRPr lang="zh-CN" sz="2800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  <a:spcAft>
                          <a:spcPts val="375"/>
                        </a:spcAft>
                      </a:pPr>
                      <a:r>
                        <a:rPr lang="zh-CN" sz="2800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数值范围</a:t>
                      </a:r>
                      <a:endParaRPr lang="zh-CN" sz="2800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085"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  <a:spcAft>
                          <a:spcPts val="375"/>
                        </a:spcAft>
                      </a:pPr>
                      <a:r>
                        <a:rPr lang="en-US" sz="2800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short</a:t>
                      </a:r>
                      <a:endParaRPr lang="zh-CN" sz="2800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  <a:spcAft>
                          <a:spcPts val="375"/>
                        </a:spcAft>
                      </a:pPr>
                      <a:r>
                        <a:rPr lang="en-US" sz="2800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sz="2800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  <a:spcAft>
                          <a:spcPts val="375"/>
                        </a:spcAft>
                      </a:pPr>
                      <a:r>
                        <a:rPr lang="en-US" sz="2800" ker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-2</a:t>
                      </a:r>
                      <a:r>
                        <a:rPr lang="en-US" sz="2800" kern="0" baseline="300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15 </a:t>
                      </a:r>
                      <a:r>
                        <a:rPr lang="en-US" sz="2800" ker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~ 2</a:t>
                      </a:r>
                      <a:r>
                        <a:rPr lang="en-US" sz="2800" kern="0" baseline="300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15</a:t>
                      </a:r>
                      <a:r>
                        <a:rPr lang="en-US" sz="2800" ker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-1</a:t>
                      </a:r>
                      <a:endParaRPr lang="zh-CN" sz="2800" kern="10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085"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  <a:spcAft>
                          <a:spcPts val="375"/>
                        </a:spcAft>
                      </a:pPr>
                      <a:r>
                        <a:rPr lang="en-US" sz="2800" kern="0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int</a:t>
                      </a:r>
                      <a:endParaRPr lang="zh-CN" sz="2800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  <a:spcAft>
                          <a:spcPts val="375"/>
                        </a:spcAft>
                      </a:pPr>
                      <a:r>
                        <a:rPr lang="en-US" sz="2800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zh-CN" sz="2800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  <a:spcAft>
                          <a:spcPts val="375"/>
                        </a:spcAft>
                      </a:pPr>
                      <a:r>
                        <a:rPr lang="en-US" sz="2800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-2</a:t>
                      </a:r>
                      <a:r>
                        <a:rPr lang="en-US" sz="2800" kern="0" baseline="300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31 </a:t>
                      </a:r>
                      <a:r>
                        <a:rPr lang="en-US" sz="2800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~ 2</a:t>
                      </a:r>
                      <a:r>
                        <a:rPr lang="en-US" sz="2800" kern="0" baseline="300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31</a:t>
                      </a:r>
                      <a:r>
                        <a:rPr lang="en-US" sz="2800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-1</a:t>
                      </a:r>
                      <a:endParaRPr lang="zh-CN" sz="2800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0085"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  <a:spcAft>
                          <a:spcPts val="375"/>
                        </a:spcAft>
                      </a:pPr>
                      <a:r>
                        <a:rPr lang="en-US" sz="2800" ker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long</a:t>
                      </a:r>
                      <a:endParaRPr lang="zh-CN" sz="2800" kern="10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  <a:spcAft>
                          <a:spcPts val="375"/>
                        </a:spcAft>
                      </a:pPr>
                      <a:r>
                        <a:rPr lang="en-US" sz="2800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zh-CN" sz="2800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  <a:spcAft>
                          <a:spcPts val="375"/>
                        </a:spcAft>
                      </a:pPr>
                      <a:r>
                        <a:rPr lang="en-US" sz="2800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-2</a:t>
                      </a:r>
                      <a:r>
                        <a:rPr lang="en-US" sz="2800" kern="0" baseline="300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31 </a:t>
                      </a:r>
                      <a:r>
                        <a:rPr lang="en-US" sz="2800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~ 2</a:t>
                      </a:r>
                      <a:r>
                        <a:rPr lang="en-US" sz="2800" kern="0" baseline="300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31</a:t>
                      </a:r>
                      <a:r>
                        <a:rPr lang="en-US" sz="2800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-1</a:t>
                      </a:r>
                      <a:endParaRPr lang="zh-CN" sz="2800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853">
                <a:tc>
                  <a:txBody>
                    <a:bodyPr/>
                    <a:lstStyle/>
                    <a:p>
                      <a:pPr marL="57150" indent="-57150" algn="ctr">
                        <a:lnSpc>
                          <a:spcPts val="2160"/>
                        </a:lnSpc>
                        <a:spcAft>
                          <a:spcPts val="375"/>
                        </a:spcAft>
                      </a:pPr>
                      <a:r>
                        <a:rPr lang="en-US" sz="2800" ker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unsigned short</a:t>
                      </a:r>
                      <a:endParaRPr lang="zh-CN" sz="2800" kern="10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  <a:spcAft>
                          <a:spcPts val="375"/>
                        </a:spcAft>
                      </a:pPr>
                      <a:r>
                        <a:rPr lang="en-US" sz="2800" ker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sz="2800" kern="10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  <a:spcAft>
                          <a:spcPts val="375"/>
                        </a:spcAft>
                      </a:pPr>
                      <a:r>
                        <a:rPr lang="en-US" sz="2800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~ 2</a:t>
                      </a:r>
                      <a:r>
                        <a:rPr lang="en-US" sz="2800" kern="0" baseline="300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r>
                        <a:rPr lang="en-US" sz="2800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-1</a:t>
                      </a:r>
                      <a:endParaRPr lang="zh-CN" sz="2800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853"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  <a:spcAft>
                          <a:spcPts val="375"/>
                        </a:spcAft>
                      </a:pPr>
                      <a:r>
                        <a:rPr lang="en-US" sz="2800" ker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unsigned  int</a:t>
                      </a:r>
                      <a:endParaRPr lang="zh-CN" sz="2800" kern="10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  <a:spcAft>
                          <a:spcPts val="375"/>
                        </a:spcAft>
                      </a:pPr>
                      <a:r>
                        <a:rPr lang="en-US" sz="2800" ker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zh-CN" sz="2800" kern="10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  <a:spcAft>
                          <a:spcPts val="375"/>
                        </a:spcAft>
                      </a:pPr>
                      <a:r>
                        <a:rPr lang="en-US" sz="2800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~ 2</a:t>
                      </a:r>
                      <a:r>
                        <a:rPr lang="en-US" sz="2800" kern="0" baseline="300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32</a:t>
                      </a:r>
                      <a:r>
                        <a:rPr lang="en-US" sz="2800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-1</a:t>
                      </a:r>
                      <a:endParaRPr lang="zh-CN" sz="2800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2853"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  <a:spcAft>
                          <a:spcPts val="375"/>
                        </a:spcAft>
                      </a:pPr>
                      <a:r>
                        <a:rPr lang="en-US" sz="2800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unsigned long</a:t>
                      </a:r>
                      <a:endParaRPr lang="zh-CN" sz="2800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  <a:spcAft>
                          <a:spcPts val="375"/>
                        </a:spcAft>
                      </a:pPr>
                      <a:r>
                        <a:rPr lang="en-US" sz="2800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zh-CN" sz="2800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  <a:spcAft>
                          <a:spcPts val="375"/>
                        </a:spcAft>
                      </a:pPr>
                      <a:r>
                        <a:rPr lang="en-US" sz="2800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~ 2</a:t>
                      </a:r>
                      <a:r>
                        <a:rPr lang="en-US" sz="2800" kern="0" baseline="300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32</a:t>
                      </a:r>
                      <a:r>
                        <a:rPr lang="en-US" sz="2800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-1</a:t>
                      </a:r>
                      <a:endParaRPr lang="zh-CN" sz="2800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499327"/>
              </p:ext>
            </p:extLst>
          </p:nvPr>
        </p:nvGraphicFramePr>
        <p:xfrm>
          <a:off x="1435100" y="2780975"/>
          <a:ext cx="9347200" cy="4660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271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9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06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6007"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  <a:spcAft>
                          <a:spcPts val="375"/>
                        </a:spcAft>
                      </a:pPr>
                      <a:r>
                        <a:rPr lang="en-US" sz="2400" kern="0" dirty="0" err="1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int</a:t>
                      </a:r>
                      <a:endParaRPr lang="zh-CN" sz="2400" kern="100" dirty="0"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  <a:spcAft>
                          <a:spcPts val="375"/>
                        </a:spcAft>
                      </a:pPr>
                      <a:r>
                        <a:rPr lang="en-US" sz="2400" kern="0" dirty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4                                            </a:t>
                      </a:r>
                      <a:endParaRPr lang="zh-CN" sz="2400" kern="100" dirty="0"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  <a:spcAft>
                          <a:spcPts val="375"/>
                        </a:spcAft>
                      </a:pPr>
                      <a:r>
                        <a:rPr lang="en-US" sz="2400" kern="0" dirty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-2</a:t>
                      </a:r>
                      <a:r>
                        <a:rPr lang="en-US" sz="2400" kern="0" baseline="30000" dirty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31  </a:t>
                      </a:r>
                      <a:r>
                        <a:rPr lang="en-US" sz="2400" kern="0" dirty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~ 2</a:t>
                      </a:r>
                      <a:r>
                        <a:rPr lang="en-US" sz="2400" kern="0" baseline="30000" dirty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31</a:t>
                      </a:r>
                      <a:r>
                        <a:rPr lang="en-US" sz="2400" kern="0" dirty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- 1</a:t>
                      </a:r>
                      <a:endParaRPr lang="zh-CN" sz="2400" kern="100" dirty="0"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7733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727200" y="469901"/>
            <a:ext cx="7518400" cy="8128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/>
          <a:p>
            <a:pPr marL="761981" indent="-761981">
              <a:lnSpc>
                <a:spcPct val="90000"/>
              </a:lnSpc>
              <a:spcBef>
                <a:spcPct val="0"/>
              </a:spcBef>
              <a:buClr>
                <a:schemeClr val="tx1"/>
              </a:buClr>
              <a:buSzPct val="100000"/>
              <a:buChar char="Ø"/>
            </a:pPr>
            <a:r>
              <a:rPr lang="zh-CN" altLang="en-US" sz="4000" b="1" spc="-16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整型常量三种形式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095771"/>
              </p:ext>
            </p:extLst>
          </p:nvPr>
        </p:nvGraphicFramePr>
        <p:xfrm>
          <a:off x="1409700" y="3784600"/>
          <a:ext cx="8737600" cy="1868059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685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6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659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789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800" b="0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十进制数</a:t>
                      </a:r>
                      <a:r>
                        <a:rPr lang="en-US" sz="2800" b="0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     </a:t>
                      </a:r>
                      <a:endParaRPr lang="zh-CN" sz="2800" b="0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800" b="0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八进制数</a:t>
                      </a:r>
                      <a:endParaRPr lang="zh-CN" sz="2800" b="0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800" b="0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十六进制数</a:t>
                      </a:r>
                      <a:endParaRPr lang="zh-CN" sz="2800" b="0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0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sz="2800" b="0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0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02           </a:t>
                      </a:r>
                      <a:endParaRPr lang="zh-CN" sz="2800" b="0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0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0x2</a:t>
                      </a:r>
                      <a:endParaRPr lang="zh-CN" sz="2800" b="0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0" kern="1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35</a:t>
                      </a:r>
                      <a:endParaRPr lang="zh-CN" sz="2800" b="0" kern="10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0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043          </a:t>
                      </a:r>
                      <a:endParaRPr lang="zh-CN" sz="2800" b="0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0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0x23</a:t>
                      </a:r>
                      <a:endParaRPr lang="zh-CN" sz="2800" b="0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0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94</a:t>
                      </a:r>
                      <a:endParaRPr lang="zh-CN" sz="2800" b="0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0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0136         </a:t>
                      </a:r>
                      <a:endParaRPr lang="zh-CN" sz="2800" b="0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0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0x5E</a:t>
                      </a:r>
                      <a:endParaRPr lang="zh-CN" sz="2800" b="0" kern="1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1219200" y="1293296"/>
            <a:ext cx="8559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Clr>
                <a:srgbClr val="EAF0E0"/>
              </a:buClr>
              <a:buNone/>
            </a:pPr>
            <a:r>
              <a:rPr lang="zh-CN" altLang="en-US" sz="3200" spc="-16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十进制：由数字</a:t>
            </a:r>
            <a:r>
              <a:rPr lang="en-US" altLang="zh-CN" sz="3200" spc="-16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0~9</a:t>
            </a:r>
            <a:r>
              <a:rPr lang="zh-CN" altLang="en-US" sz="3200" spc="-16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和正负号表示</a:t>
            </a:r>
            <a:endParaRPr lang="en-US" altLang="zh-CN" sz="3200" spc="-16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>
                <a:srgbClr val="EAF0E0"/>
              </a:buClr>
              <a:buNone/>
            </a:pPr>
            <a:r>
              <a:rPr lang="zh-CN" altLang="en-US" sz="3200" spc="-16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八进制：由数字</a:t>
            </a:r>
            <a:r>
              <a:rPr lang="en-US" altLang="zh-CN" sz="3200" spc="-16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zh-CN" altLang="en-US" sz="3200" spc="-16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开头，后接数字</a:t>
            </a:r>
            <a:r>
              <a:rPr lang="en-US" altLang="zh-CN" sz="3200" spc="-16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0~7 </a:t>
            </a:r>
          </a:p>
          <a:p>
            <a:pPr>
              <a:lnSpc>
                <a:spcPct val="150000"/>
              </a:lnSpc>
              <a:spcBef>
                <a:spcPct val="0"/>
              </a:spcBef>
              <a:buClr>
                <a:srgbClr val="EAF0E0"/>
              </a:buClr>
              <a:buNone/>
            </a:pPr>
            <a:r>
              <a:rPr lang="zh-CN" altLang="en-US" sz="3200" spc="-16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十六进制：由</a:t>
            </a:r>
            <a:r>
              <a:rPr lang="en-US" altLang="zh-CN" sz="3200" spc="-16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0x</a:t>
            </a:r>
            <a:r>
              <a:rPr lang="zh-CN" altLang="en-US" sz="3200" spc="-16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开头，后接</a:t>
            </a:r>
            <a:r>
              <a:rPr lang="en-US" altLang="zh-CN" sz="3200" spc="-16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0~9</a:t>
            </a:r>
            <a:r>
              <a:rPr lang="zh-CN" altLang="en-US" sz="3200" spc="-16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3200" spc="-160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a~f</a:t>
            </a:r>
            <a:r>
              <a:rPr lang="zh-CN" altLang="en-US" sz="3200" spc="-16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3200" spc="-16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A~F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84F0BA6-5068-4D6E-BC1C-44BB64AC39A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4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739902" y="351364"/>
            <a:ext cx="9023517" cy="1176867"/>
          </a:xfrm>
        </p:spPr>
        <p:txBody>
          <a:bodyPr vert="horz" lIns="121920" tIns="60960" rIns="121920" bIns="60960" rtlCol="0" anchor="ctr">
            <a:norm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</a:rPr>
              <a:t>案例二：</a:t>
            </a:r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共享单车费用</a:t>
            </a:r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——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程序分析</a:t>
            </a:r>
          </a:p>
        </p:txBody>
      </p:sp>
      <p:sp>
        <p:nvSpPr>
          <p:cNvPr id="36867" name="内容占位符 2"/>
          <p:cNvSpPr>
            <a:spLocks noGrp="1"/>
          </p:cNvSpPr>
          <p:nvPr>
            <p:ph idx="1"/>
          </p:nvPr>
        </p:nvSpPr>
        <p:spPr>
          <a:xfrm>
            <a:off x="1428580" y="1517017"/>
            <a:ext cx="9125122" cy="3766185"/>
          </a:xfrm>
        </p:spPr>
        <p:txBody>
          <a:bodyPr>
            <a:normAutofit/>
          </a:bodyPr>
          <a:lstStyle/>
          <a:p>
            <a:pPr marL="0" lvl="1" indent="0">
              <a:lnSpc>
                <a:spcPct val="150000"/>
              </a:lnSpc>
              <a:spcBef>
                <a:spcPts val="1733"/>
              </a:spcBef>
              <a:buNone/>
            </a:pP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第一步：定义整型变量 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days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total</a:t>
            </a:r>
          </a:p>
          <a:p>
            <a:pPr marL="0" lvl="1" indent="0">
              <a:lnSpc>
                <a:spcPct val="150000"/>
              </a:lnSpc>
              <a:spcBef>
                <a:spcPts val="1733"/>
              </a:spcBef>
              <a:buNone/>
            </a:pP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第二步：输入每月骑行天数</a:t>
            </a:r>
            <a:endParaRPr lang="en-US" altLang="zh-CN" sz="3200" dirty="0">
              <a:latin typeface="Times New Roman" pitchFamily="18" charset="0"/>
              <a:cs typeface="Times New Roman" pitchFamily="18" charset="0"/>
            </a:endParaRPr>
          </a:p>
          <a:p>
            <a:pPr marL="0" lvl="1" indent="0">
              <a:lnSpc>
                <a:spcPct val="150000"/>
              </a:lnSpc>
              <a:spcBef>
                <a:spcPts val="1733"/>
              </a:spcBef>
              <a:buNone/>
            </a:pP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第三步：计算总金额：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total = 12*days*(1+1)</a:t>
            </a:r>
          </a:p>
          <a:p>
            <a:pPr marL="0" lvl="1" indent="0">
              <a:lnSpc>
                <a:spcPct val="150000"/>
              </a:lnSpc>
              <a:spcBef>
                <a:spcPts val="1733"/>
              </a:spcBef>
              <a:buNone/>
            </a:pP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第四步：输出花费总金额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total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709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748692" y="279368"/>
            <a:ext cx="9236808" cy="1023200"/>
          </a:xfrm>
        </p:spPr>
        <p:txBody>
          <a:bodyPr vert="horz" lIns="121920" tIns="60960" rIns="121920" bIns="60960" rtlCol="0" anchor="ctr">
            <a:norm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</a:rPr>
              <a:t>案例二：</a:t>
            </a:r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共享单车费用</a:t>
            </a:r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——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程序代码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2C4AD73-E148-4DB6-898C-5E2840B7D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880" y="1542417"/>
            <a:ext cx="4413420" cy="4502783"/>
          </a:xfrm>
          <a:ln w="41275"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 marL="0" lvl="1" indent="0">
              <a:lnSpc>
                <a:spcPct val="150000"/>
              </a:lnSpc>
              <a:spcBef>
                <a:spcPts val="1733"/>
              </a:spcBef>
              <a:buNone/>
            </a:pP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第一步：输入每月骑行天数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marL="0" lvl="1" indent="0">
              <a:lnSpc>
                <a:spcPct val="150000"/>
              </a:lnSpc>
              <a:spcBef>
                <a:spcPts val="1733"/>
              </a:spcBef>
              <a:buNone/>
            </a:pP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第二步：计算总金额：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marL="0" lvl="1" indent="0">
              <a:lnSpc>
                <a:spcPct val="150000"/>
              </a:lnSpc>
              <a:spcBef>
                <a:spcPts val="1733"/>
              </a:spcBef>
              <a:buNone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total = 12*days*(1+1)</a:t>
            </a:r>
          </a:p>
          <a:p>
            <a:pPr marL="0" lvl="1" indent="0">
              <a:lnSpc>
                <a:spcPct val="150000"/>
              </a:lnSpc>
              <a:spcBef>
                <a:spcPts val="1733"/>
              </a:spcBef>
              <a:buNone/>
            </a:pP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第三步：定义整型变量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marL="0" lvl="1" indent="0">
              <a:lnSpc>
                <a:spcPct val="150000"/>
              </a:lnSpc>
              <a:spcBef>
                <a:spcPts val="1733"/>
              </a:spcBef>
              <a:buNone/>
            </a:pP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days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total</a:t>
            </a:r>
          </a:p>
          <a:p>
            <a:pPr marL="0" lvl="1" indent="0">
              <a:lnSpc>
                <a:spcPct val="150000"/>
              </a:lnSpc>
              <a:spcBef>
                <a:spcPts val="1733"/>
              </a:spcBef>
              <a:buNone/>
            </a:pP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第四步：输出花费总额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total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34AA967-4E27-415A-ABC9-F37DCB95B419}"/>
              </a:ext>
            </a:extLst>
          </p:cNvPr>
          <p:cNvSpPr/>
          <p:nvPr/>
        </p:nvSpPr>
        <p:spPr>
          <a:xfrm>
            <a:off x="4114800" y="1720217"/>
            <a:ext cx="7975600" cy="4078039"/>
          </a:xfrm>
          <a:prstGeom prst="rect">
            <a:avLst/>
          </a:prstGeom>
          <a:solidFill>
            <a:srgbClr val="FFFF00"/>
          </a:solidFill>
          <a:ln w="63500">
            <a:noFill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#include&lt;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stdio.h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&gt;</a:t>
            </a:r>
          </a:p>
          <a:p>
            <a:pPr algn="just">
              <a:spcBef>
                <a:spcPts val="600"/>
              </a:spcBef>
            </a:pP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int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main( )</a:t>
            </a:r>
          </a:p>
          <a:p>
            <a:pPr algn="just">
              <a:spcBef>
                <a:spcPts val="600"/>
              </a:spcBef>
            </a:pP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  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int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days, total;</a:t>
            </a:r>
          </a:p>
          <a:p>
            <a:pPr algn="just">
              <a:spcBef>
                <a:spcPts val="600"/>
              </a:spcBef>
            </a:pP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  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printf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("</a:t>
            </a:r>
            <a:r>
              <a:rPr lang="zh-CN" altLang="en-US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请输入小明每月工作天数：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");</a:t>
            </a:r>
          </a:p>
          <a:p>
            <a:pPr algn="just">
              <a:spcBef>
                <a:spcPts val="600"/>
              </a:spcBef>
            </a:pP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  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scanf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("%d",&amp; days);</a:t>
            </a:r>
          </a:p>
          <a:p>
            <a:pPr algn="just">
              <a:spcBef>
                <a:spcPts val="600"/>
              </a:spcBef>
            </a:pP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   total = 12 * days * (1+1);</a:t>
            </a:r>
          </a:p>
          <a:p>
            <a:pPr algn="just">
              <a:spcBef>
                <a:spcPts val="600"/>
              </a:spcBef>
            </a:pP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printf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("</a:t>
            </a:r>
            <a:r>
              <a:rPr lang="zh-CN" altLang="en-US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小明一年骑车的费用为：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%d</a:t>
            </a:r>
            <a:r>
              <a:rPr lang="zh-CN" altLang="en-US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元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\n",  total);</a:t>
            </a:r>
          </a:p>
          <a:p>
            <a:pPr algn="just">
              <a:spcBef>
                <a:spcPts val="600"/>
              </a:spcBef>
            </a:pP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   return 0;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412EED3-885F-4D76-B9B1-73DC1BFA91C2}"/>
              </a:ext>
            </a:extLst>
          </p:cNvPr>
          <p:cNvSpPr/>
          <p:nvPr/>
        </p:nvSpPr>
        <p:spPr>
          <a:xfrm>
            <a:off x="4214706" y="2736334"/>
            <a:ext cx="3064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{</a:t>
            </a:r>
            <a:endParaRPr lang="zh-CN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7C0B084-32E9-49FD-B0A9-B1037961FA8F}"/>
              </a:ext>
            </a:extLst>
          </p:cNvPr>
          <p:cNvSpPr/>
          <p:nvPr/>
        </p:nvSpPr>
        <p:spPr>
          <a:xfrm>
            <a:off x="6405542" y="5163236"/>
            <a:ext cx="3064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}</a:t>
            </a:r>
            <a:endParaRPr lang="zh-CN" alt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90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3" grpId="0" animBg="1"/>
      <p:bldP spid="6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549401" y="573499"/>
            <a:ext cx="9715499" cy="1010500"/>
          </a:xfrm>
        </p:spPr>
        <p:txBody>
          <a:bodyPr vert="horz" lIns="121920" tIns="60960" rIns="121920" bIns="60960" rtlCol="0" anchor="ctr">
            <a:norm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</a:rPr>
              <a:t>案例二：</a:t>
            </a:r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共享单车费用</a:t>
            </a:r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——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程序运行结果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49"/>
          <a:stretch/>
        </p:blipFill>
        <p:spPr bwMode="auto">
          <a:xfrm>
            <a:off x="784596" y="1647499"/>
            <a:ext cx="10645404" cy="246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810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73200" y="387628"/>
            <a:ext cx="8026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4000" b="1" dirty="0">
                <a:solidFill>
                  <a:srgbClr val="FF0000"/>
                </a:solidFill>
              </a:rPr>
              <a:t>案例三：数的交换</a:t>
            </a:r>
            <a:endParaRPr lang="zh-CN" altLang="en-US" sz="4000" dirty="0"/>
          </a:p>
        </p:txBody>
      </p:sp>
      <p:sp>
        <p:nvSpPr>
          <p:cNvPr id="6" name="矩形 5"/>
          <p:cNvSpPr/>
          <p:nvPr/>
        </p:nvSpPr>
        <p:spPr>
          <a:xfrm>
            <a:off x="785813" y="1128713"/>
            <a:ext cx="10707687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ct val="25000"/>
              </a:spcBef>
              <a:defRPr/>
            </a:pPr>
            <a:r>
              <a:rPr lang="zh-CN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问题描述：</a:t>
            </a:r>
            <a:endParaRPr lang="en-US" altLang="zh-CN" sz="36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algn="l">
              <a:lnSpc>
                <a:spcPct val="150000"/>
              </a:lnSpc>
              <a:spcBef>
                <a:spcPct val="25000"/>
              </a:spcBef>
              <a:defRPr/>
            </a:pPr>
            <a:r>
              <a:rPr lang="en-US" altLang="zh-CN" sz="36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  </a:t>
            </a:r>
            <a:r>
              <a:rPr lang="zh-CN" altLang="en-US" sz="3600" b="1" dirty="0">
                <a:latin typeface="Times New Roman" pitchFamily="18" charset="0"/>
                <a:ea typeface="方正姚体" pitchFamily="2" charset="-122"/>
                <a:cs typeface="Times New Roman" pitchFamily="18" charset="0"/>
              </a:rPr>
              <a:t>键盘输入两个整数，分别用变量</a:t>
            </a:r>
            <a:r>
              <a:rPr lang="en-US" altLang="zh-CN" sz="3600" b="1" dirty="0">
                <a:latin typeface="Times New Roman" pitchFamily="18" charset="0"/>
                <a:ea typeface="方正姚体" pitchFamily="2" charset="-122"/>
                <a:cs typeface="Times New Roman" pitchFamily="18" charset="0"/>
              </a:rPr>
              <a:t>a</a:t>
            </a:r>
            <a:r>
              <a:rPr lang="zh-CN" altLang="en-US" sz="3600" b="1" dirty="0">
                <a:latin typeface="Times New Roman" pitchFamily="18" charset="0"/>
                <a:ea typeface="方正姚体" pitchFamily="2" charset="-122"/>
                <a:cs typeface="Times New Roman" pitchFamily="18" charset="0"/>
              </a:rPr>
              <a:t>和</a:t>
            </a:r>
            <a:r>
              <a:rPr lang="en-US" altLang="zh-CN" sz="3600" b="1" dirty="0">
                <a:latin typeface="Times New Roman" pitchFamily="18" charset="0"/>
                <a:ea typeface="方正姚体" pitchFamily="2" charset="-122"/>
                <a:cs typeface="Times New Roman" pitchFamily="18" charset="0"/>
              </a:rPr>
              <a:t>c</a:t>
            </a:r>
            <a:r>
              <a:rPr lang="zh-CN" altLang="en-US" sz="3600" b="1" dirty="0">
                <a:latin typeface="Times New Roman" pitchFamily="18" charset="0"/>
                <a:ea typeface="方正姚体" pitchFamily="2" charset="-122"/>
                <a:cs typeface="Times New Roman" pitchFamily="18" charset="0"/>
              </a:rPr>
              <a:t>表示，借助中间变量</a:t>
            </a:r>
            <a:r>
              <a:rPr lang="en-US" altLang="zh-CN" sz="3600" b="1" dirty="0">
                <a:latin typeface="Times New Roman" pitchFamily="18" charset="0"/>
                <a:ea typeface="方正姚体" pitchFamily="2" charset="-122"/>
                <a:cs typeface="Times New Roman" pitchFamily="18" charset="0"/>
              </a:rPr>
              <a:t>b</a:t>
            </a:r>
            <a:r>
              <a:rPr lang="zh-CN" altLang="en-US" sz="3600" b="1" dirty="0">
                <a:latin typeface="Times New Roman" pitchFamily="18" charset="0"/>
                <a:ea typeface="方正姚体" pitchFamily="2" charset="-122"/>
                <a:cs typeface="Times New Roman" pitchFamily="18" charset="0"/>
              </a:rPr>
              <a:t>完成</a:t>
            </a:r>
            <a:r>
              <a:rPr lang="en-US" altLang="zh-CN" sz="3600" b="1" dirty="0">
                <a:latin typeface="Times New Roman" pitchFamily="18" charset="0"/>
                <a:ea typeface="方正姚体" pitchFamily="2" charset="-122"/>
                <a:cs typeface="Times New Roman" pitchFamily="18" charset="0"/>
              </a:rPr>
              <a:t>a</a:t>
            </a:r>
            <a:r>
              <a:rPr lang="zh-CN" altLang="en-US" sz="3600" b="1" dirty="0">
                <a:latin typeface="Times New Roman" pitchFamily="18" charset="0"/>
                <a:ea typeface="方正姚体" pitchFamily="2" charset="-122"/>
                <a:cs typeface="Times New Roman" pitchFamily="18" charset="0"/>
              </a:rPr>
              <a:t>，</a:t>
            </a:r>
            <a:r>
              <a:rPr lang="en-US" altLang="zh-CN" sz="3600" b="1" dirty="0">
                <a:latin typeface="Times New Roman" pitchFamily="18" charset="0"/>
                <a:ea typeface="方正姚体" pitchFamily="2" charset="-122"/>
                <a:cs typeface="Times New Roman" pitchFamily="18" charset="0"/>
              </a:rPr>
              <a:t>c</a:t>
            </a:r>
            <a:r>
              <a:rPr lang="zh-CN" altLang="en-US" sz="3600" b="1" dirty="0">
                <a:latin typeface="Times New Roman" pitchFamily="18" charset="0"/>
                <a:ea typeface="方正姚体" pitchFamily="2" charset="-122"/>
                <a:cs typeface="Times New Roman" pitchFamily="18" charset="0"/>
              </a:rPr>
              <a:t>变量的交换，要求输出</a:t>
            </a:r>
            <a:r>
              <a:rPr lang="en-US" altLang="zh-CN" sz="3600" b="1" dirty="0">
                <a:latin typeface="Times New Roman" pitchFamily="18" charset="0"/>
                <a:ea typeface="方正姚体" pitchFamily="2" charset="-122"/>
                <a:cs typeface="Times New Roman" pitchFamily="18" charset="0"/>
              </a:rPr>
              <a:t>a</a:t>
            </a:r>
            <a:r>
              <a:rPr lang="zh-CN" altLang="en-US" sz="3600" b="1" dirty="0">
                <a:latin typeface="Times New Roman" pitchFamily="18" charset="0"/>
                <a:ea typeface="方正姚体" pitchFamily="2" charset="-122"/>
                <a:cs typeface="Times New Roman" pitchFamily="18" charset="0"/>
              </a:rPr>
              <a:t>，</a:t>
            </a:r>
            <a:r>
              <a:rPr lang="en-US" altLang="zh-CN" sz="3600" b="1" dirty="0">
                <a:latin typeface="Times New Roman" pitchFamily="18" charset="0"/>
                <a:ea typeface="方正姚体" pitchFamily="2" charset="-122"/>
                <a:cs typeface="Times New Roman" pitchFamily="18" charset="0"/>
              </a:rPr>
              <a:t>c</a:t>
            </a:r>
            <a:r>
              <a:rPr lang="zh-CN" altLang="en-US" sz="3600" b="1" dirty="0">
                <a:latin typeface="Times New Roman" pitchFamily="18" charset="0"/>
                <a:ea typeface="方正姚体" pitchFamily="2" charset="-122"/>
                <a:cs typeface="Times New Roman" pitchFamily="18" charset="0"/>
              </a:rPr>
              <a:t>原始值以及相互交换后的值。</a:t>
            </a:r>
            <a:endParaRPr lang="en-US" altLang="zh-CN" sz="3600" b="1" dirty="0">
              <a:latin typeface="Times New Roman" pitchFamily="18" charset="0"/>
              <a:ea typeface="方正姚体" pitchFamily="2" charset="-122"/>
              <a:cs typeface="Times New Roman" pitchFamily="18" charset="0"/>
            </a:endParaRPr>
          </a:p>
          <a:p>
            <a:pPr algn="l">
              <a:lnSpc>
                <a:spcPct val="150000"/>
              </a:lnSpc>
              <a:spcBef>
                <a:spcPct val="25000"/>
              </a:spcBef>
              <a:defRPr/>
            </a:pPr>
            <a:r>
              <a:rPr lang="zh-CN" altLang="en-US" sz="3600" b="1" dirty="0">
                <a:latin typeface="Times New Roman" pitchFamily="18" charset="0"/>
                <a:ea typeface="方正姚体" pitchFamily="2" charset="-122"/>
                <a:cs typeface="Times New Roman" pitchFamily="18" charset="0"/>
              </a:rPr>
              <a:t>思考：</a:t>
            </a:r>
            <a:r>
              <a:rPr lang="en-US" altLang="zh-CN" sz="3200" b="1" dirty="0">
                <a:latin typeface="Times New Roman" pitchFamily="18" charset="0"/>
                <a:ea typeface="方正姚体" pitchFamily="2" charset="-122"/>
                <a:cs typeface="Times New Roman" pitchFamily="18" charset="0"/>
              </a:rPr>
              <a:t>1</a:t>
            </a:r>
            <a:r>
              <a:rPr lang="zh-CN" altLang="en-US" sz="3200" b="1" dirty="0">
                <a:latin typeface="Times New Roman" pitchFamily="18" charset="0"/>
                <a:ea typeface="方正姚体" pitchFamily="2" charset="-122"/>
                <a:cs typeface="Times New Roman" pitchFamily="18" charset="0"/>
              </a:rPr>
              <a:t>、应定义为什么类型的变量？</a:t>
            </a:r>
            <a:endParaRPr lang="en-US" altLang="zh-CN" sz="3200" b="1" dirty="0">
              <a:latin typeface="Times New Roman" pitchFamily="18" charset="0"/>
              <a:ea typeface="方正姚体" pitchFamily="2" charset="-122"/>
              <a:cs typeface="Times New Roman" pitchFamily="18" charset="0"/>
            </a:endParaRPr>
          </a:p>
          <a:p>
            <a:pPr algn="l">
              <a:lnSpc>
                <a:spcPct val="150000"/>
              </a:lnSpc>
              <a:spcBef>
                <a:spcPct val="25000"/>
              </a:spcBef>
              <a:defRPr/>
            </a:pPr>
            <a:r>
              <a:rPr lang="en-US" altLang="zh-CN" sz="3200" b="1" dirty="0">
                <a:latin typeface="Times New Roman" pitchFamily="18" charset="0"/>
                <a:ea typeface="方正姚体" pitchFamily="2" charset="-122"/>
                <a:cs typeface="Times New Roman" pitchFamily="18" charset="0"/>
              </a:rPr>
              <a:t>              2</a:t>
            </a:r>
            <a:r>
              <a:rPr lang="zh-CN" altLang="en-US" sz="3200" b="1" dirty="0">
                <a:latin typeface="Times New Roman" pitchFamily="18" charset="0"/>
                <a:ea typeface="方正姚体" pitchFamily="2" charset="-122"/>
                <a:cs typeface="Times New Roman" pitchFamily="18" charset="0"/>
              </a:rPr>
              <a:t>、解决问题需要用到哪些语句？</a:t>
            </a:r>
            <a:endParaRPr lang="en-US" altLang="zh-CN" sz="3200" b="1" dirty="0">
              <a:latin typeface="Times New Roman" pitchFamily="18" charset="0"/>
              <a:ea typeface="方正姚体" pitchFamily="2" charset="-122"/>
              <a:cs typeface="Times New Roman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306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466850" y="260350"/>
            <a:ext cx="8569325" cy="637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>
              <a:spcBef>
                <a:spcPts val="1200"/>
              </a:spcBef>
            </a:pPr>
            <a:r>
              <a:rPr lang="zh-CN" altLang="en-US" sz="2800" b="1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#include&lt;</a:t>
            </a:r>
            <a:r>
              <a:rPr lang="en-US" altLang="zh-CN" sz="2800" b="1" dirty="0" err="1">
                <a:latin typeface="Times New Roman" pitchFamily="18" charset="0"/>
                <a:cs typeface="Times New Roman" pitchFamily="18" charset="0"/>
              </a:rPr>
              <a:t>stdio.h</a:t>
            </a: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&gt;</a:t>
            </a:r>
          </a:p>
          <a:p>
            <a:pPr algn="l">
              <a:spcBef>
                <a:spcPts val="1200"/>
              </a:spcBef>
            </a:pP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   void  main( )</a:t>
            </a:r>
          </a:p>
          <a:p>
            <a:pPr algn="l">
              <a:spcBef>
                <a:spcPts val="1200"/>
              </a:spcBef>
            </a:pP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2800" b="1" dirty="0" err="1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b="1" dirty="0" err="1">
                <a:latin typeface="Times New Roman" pitchFamily="18" charset="0"/>
                <a:cs typeface="Times New Roman" pitchFamily="18" charset="0"/>
              </a:rPr>
              <a:t>a,b,c</a:t>
            </a: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algn="l">
              <a:spcBef>
                <a:spcPts val="1200"/>
              </a:spcBef>
            </a:pP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2800" b="1" dirty="0" err="1">
                <a:latin typeface="Times New Roman" pitchFamily="18" charset="0"/>
                <a:cs typeface="Times New Roman" pitchFamily="18" charset="0"/>
              </a:rPr>
              <a:t>printf</a:t>
            </a: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(“Input a and c:”);</a:t>
            </a:r>
          </a:p>
          <a:p>
            <a:pPr algn="l">
              <a:spcBef>
                <a:spcPts val="1200"/>
              </a:spcBef>
            </a:pP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2800" b="1" dirty="0" err="1">
                <a:latin typeface="Times New Roman" pitchFamily="18" charset="0"/>
                <a:cs typeface="Times New Roman" pitchFamily="18" charset="0"/>
              </a:rPr>
              <a:t>scanf</a:t>
            </a: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(“%</a:t>
            </a:r>
            <a:r>
              <a:rPr lang="en-US" altLang="zh-CN" sz="2800" b="1" dirty="0" err="1">
                <a:latin typeface="Times New Roman" pitchFamily="18" charset="0"/>
                <a:cs typeface="Times New Roman" pitchFamily="18" charset="0"/>
              </a:rPr>
              <a:t>d%d</a:t>
            </a: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”,&amp;</a:t>
            </a:r>
            <a:r>
              <a:rPr lang="en-US" altLang="zh-CN" sz="2800" b="1" dirty="0" err="1">
                <a:latin typeface="Times New Roman" pitchFamily="18" charset="0"/>
                <a:cs typeface="Times New Roman" pitchFamily="18" charset="0"/>
              </a:rPr>
              <a:t>a,&amp;c</a:t>
            </a: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);</a:t>
            </a:r>
          </a:p>
          <a:p>
            <a:pPr algn="l">
              <a:spcBef>
                <a:spcPts val="1200"/>
              </a:spcBef>
            </a:pP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2800" b="1" dirty="0" err="1">
                <a:latin typeface="Times New Roman" pitchFamily="18" charset="0"/>
                <a:cs typeface="Times New Roman" pitchFamily="18" charset="0"/>
              </a:rPr>
              <a:t>printf</a:t>
            </a: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(“old a=%d c=%d\n”,</a:t>
            </a:r>
            <a:r>
              <a:rPr lang="en-US" altLang="zh-CN" sz="2800" b="1" dirty="0" err="1">
                <a:latin typeface="Times New Roman" pitchFamily="18" charset="0"/>
                <a:cs typeface="Times New Roman" pitchFamily="18" charset="0"/>
              </a:rPr>
              <a:t>a,c</a:t>
            </a: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);</a:t>
            </a:r>
          </a:p>
          <a:p>
            <a:pPr algn="l">
              <a:spcBef>
                <a:spcPts val="1200"/>
              </a:spcBef>
            </a:pP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         b=a;</a:t>
            </a:r>
          </a:p>
          <a:p>
            <a:pPr algn="l">
              <a:spcBef>
                <a:spcPts val="1200"/>
              </a:spcBef>
            </a:pP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         a=c;</a:t>
            </a:r>
          </a:p>
          <a:p>
            <a:pPr algn="l">
              <a:spcBef>
                <a:spcPts val="1200"/>
              </a:spcBef>
            </a:pP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         c=b;</a:t>
            </a:r>
          </a:p>
          <a:p>
            <a:pPr algn="l">
              <a:spcBef>
                <a:spcPts val="1200"/>
              </a:spcBef>
            </a:pP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2800" b="1" dirty="0" err="1">
                <a:latin typeface="Times New Roman" pitchFamily="18" charset="0"/>
                <a:cs typeface="Times New Roman" pitchFamily="18" charset="0"/>
              </a:rPr>
              <a:t>printf</a:t>
            </a: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(“new a=%d c=%d\n”,</a:t>
            </a:r>
            <a:r>
              <a:rPr lang="en-US" altLang="zh-CN" sz="2800" b="1" dirty="0" err="1">
                <a:latin typeface="Times New Roman" pitchFamily="18" charset="0"/>
                <a:cs typeface="Times New Roman" pitchFamily="18" charset="0"/>
              </a:rPr>
              <a:t>a,c</a:t>
            </a: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); </a:t>
            </a:r>
          </a:p>
          <a:p>
            <a:pPr algn="l">
              <a:spcBef>
                <a:spcPts val="1200"/>
              </a:spcBef>
            </a:pP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    </a:t>
            </a:r>
            <a:endParaRPr lang="zh-CN" altLang="zh-CN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970088" y="6021388"/>
            <a:ext cx="3254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ts val="1200"/>
              </a:spcBef>
            </a:pPr>
            <a:r>
              <a:rPr lang="en-US" altLang="zh-CN" sz="28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  <a:endParaRPr lang="zh-CN" altLang="zh-CN" sz="2800" b="1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801813" y="1335088"/>
            <a:ext cx="5048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{ </a:t>
            </a:r>
            <a:endParaRPr lang="zh-CN" altLang="en-US"/>
          </a:p>
        </p:txBody>
      </p:sp>
      <p:sp>
        <p:nvSpPr>
          <p:cNvPr id="5" name="圆角矩形标注 4"/>
          <p:cNvSpPr>
            <a:spLocks noChangeArrowheads="1"/>
          </p:cNvSpPr>
          <p:nvPr/>
        </p:nvSpPr>
        <p:spPr bwMode="auto">
          <a:xfrm>
            <a:off x="7942263" y="2124075"/>
            <a:ext cx="1138237" cy="442913"/>
          </a:xfrm>
          <a:prstGeom prst="wedgeRoundRectCallout">
            <a:avLst>
              <a:gd name="adj1" fmla="val -227819"/>
              <a:gd name="adj2" fmla="val 75824"/>
              <a:gd name="adj3" fmla="val 16667"/>
            </a:avLst>
          </a:prstGeom>
          <a:solidFill>
            <a:srgbClr val="FFFF00"/>
          </a:solidFill>
          <a:ln w="38100" algn="ctr">
            <a:solidFill>
              <a:srgbClr val="FF0066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b="1">
                <a:latin typeface="Times New Roman" pitchFamily="18" charset="0"/>
                <a:cs typeface="Times New Roman" pitchFamily="18" charset="0"/>
              </a:rPr>
              <a:t>知识点</a:t>
            </a:r>
            <a:r>
              <a:rPr lang="en-US" altLang="zh-CN" sz="2000" b="1">
                <a:latin typeface="Times New Roman" pitchFamily="18" charset="0"/>
                <a:cs typeface="Times New Roman" pitchFamily="18" charset="0"/>
              </a:rPr>
              <a:t>1</a:t>
            </a:r>
            <a:endParaRPr lang="zh-CN" altLang="en-US" sz="20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圆角矩形标注 5"/>
          <p:cNvSpPr>
            <a:spLocks noChangeArrowheads="1"/>
          </p:cNvSpPr>
          <p:nvPr/>
        </p:nvSpPr>
        <p:spPr bwMode="auto">
          <a:xfrm>
            <a:off x="7758113" y="692150"/>
            <a:ext cx="1123950" cy="442913"/>
          </a:xfrm>
          <a:prstGeom prst="wedgeRoundRectCallout">
            <a:avLst>
              <a:gd name="adj1" fmla="val -401917"/>
              <a:gd name="adj2" fmla="val 184032"/>
              <a:gd name="adj3" fmla="val 16667"/>
            </a:avLst>
          </a:prstGeom>
          <a:solidFill>
            <a:srgbClr val="FFFF00"/>
          </a:solidFill>
          <a:ln w="38100" algn="ctr">
            <a:solidFill>
              <a:srgbClr val="FF0066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b="1">
                <a:latin typeface="Times New Roman" pitchFamily="18" charset="0"/>
                <a:cs typeface="Times New Roman" pitchFamily="18" charset="0"/>
              </a:rPr>
              <a:t>知识点</a:t>
            </a:r>
            <a:r>
              <a:rPr lang="en-US" altLang="zh-CN" sz="2000" b="1">
                <a:latin typeface="Times New Roman" pitchFamily="18" charset="0"/>
                <a:cs typeface="Times New Roman" pitchFamily="18" charset="0"/>
              </a:rPr>
              <a:t>4</a:t>
            </a:r>
            <a:endParaRPr lang="zh-CN" altLang="en-US" sz="20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圆角矩形标注 6"/>
          <p:cNvSpPr>
            <a:spLocks noChangeArrowheads="1"/>
          </p:cNvSpPr>
          <p:nvPr/>
        </p:nvSpPr>
        <p:spPr bwMode="auto">
          <a:xfrm>
            <a:off x="7534275" y="1341438"/>
            <a:ext cx="2259013" cy="441325"/>
          </a:xfrm>
          <a:prstGeom prst="wedgeRoundRectCallout">
            <a:avLst>
              <a:gd name="adj1" fmla="val -130764"/>
              <a:gd name="adj2" fmla="val 233204"/>
              <a:gd name="adj3" fmla="val 16667"/>
            </a:avLst>
          </a:prstGeom>
          <a:solidFill>
            <a:srgbClr val="FFFF00"/>
          </a:solidFill>
          <a:ln w="38100" algn="ctr">
            <a:solidFill>
              <a:srgbClr val="FF0066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b="1">
                <a:latin typeface="Times New Roman" pitchFamily="18" charset="0"/>
                <a:cs typeface="Times New Roman" pitchFamily="18" charset="0"/>
              </a:rPr>
              <a:t>哪两个数要交换？</a:t>
            </a:r>
          </a:p>
        </p:txBody>
      </p:sp>
      <p:sp>
        <p:nvSpPr>
          <p:cNvPr id="8" name="圆角矩形标注 7"/>
          <p:cNvSpPr>
            <a:spLocks noChangeArrowheads="1"/>
          </p:cNvSpPr>
          <p:nvPr/>
        </p:nvSpPr>
        <p:spPr bwMode="auto">
          <a:xfrm>
            <a:off x="8191500" y="3922713"/>
            <a:ext cx="1123950" cy="442912"/>
          </a:xfrm>
          <a:prstGeom prst="wedgeRoundRectCallout">
            <a:avLst>
              <a:gd name="adj1" fmla="val -223120"/>
              <a:gd name="adj2" fmla="val -123394"/>
              <a:gd name="adj3" fmla="val 16667"/>
            </a:avLst>
          </a:prstGeom>
          <a:solidFill>
            <a:srgbClr val="FFFF00"/>
          </a:solidFill>
          <a:ln w="38100" algn="ctr">
            <a:solidFill>
              <a:srgbClr val="FF0066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b="1">
                <a:latin typeface="Times New Roman" pitchFamily="18" charset="0"/>
                <a:cs typeface="Times New Roman" pitchFamily="18" charset="0"/>
              </a:rPr>
              <a:t>知识点</a:t>
            </a:r>
            <a:r>
              <a:rPr lang="en-US" altLang="zh-CN" sz="2000" b="1">
                <a:latin typeface="Times New Roman" pitchFamily="18" charset="0"/>
                <a:cs typeface="Times New Roman" pitchFamily="18" charset="0"/>
              </a:rPr>
              <a:t>2</a:t>
            </a:r>
            <a:endParaRPr lang="zh-CN" altLang="en-US" sz="20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圆角矩形标注 8"/>
          <p:cNvSpPr>
            <a:spLocks noChangeArrowheads="1"/>
          </p:cNvSpPr>
          <p:nvPr/>
        </p:nvSpPr>
        <p:spPr bwMode="auto">
          <a:xfrm>
            <a:off x="8407400" y="5157788"/>
            <a:ext cx="1123950" cy="442912"/>
          </a:xfrm>
          <a:prstGeom prst="wedgeRoundRectCallout">
            <a:avLst>
              <a:gd name="adj1" fmla="val -535269"/>
              <a:gd name="adj2" fmla="val -408648"/>
              <a:gd name="adj3" fmla="val 16667"/>
            </a:avLst>
          </a:prstGeom>
          <a:solidFill>
            <a:srgbClr val="FFFF00"/>
          </a:solidFill>
          <a:ln w="38100" algn="ctr">
            <a:solidFill>
              <a:srgbClr val="FF0066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b="1">
                <a:latin typeface="Times New Roman" pitchFamily="18" charset="0"/>
                <a:cs typeface="Times New Roman" pitchFamily="18" charset="0"/>
              </a:rPr>
              <a:t>知识点</a:t>
            </a:r>
            <a:r>
              <a:rPr lang="en-US" altLang="zh-CN" sz="2000" b="1">
                <a:latin typeface="Times New Roman" pitchFamily="18" charset="0"/>
                <a:cs typeface="Times New Roman" pitchFamily="18" charset="0"/>
              </a:rPr>
              <a:t>3</a:t>
            </a:r>
            <a:endParaRPr lang="zh-CN" altLang="en-US" sz="2000" b="1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0" name="Group 111"/>
          <p:cNvGrpSpPr>
            <a:grpSpLocks/>
          </p:cNvGrpSpPr>
          <p:nvPr/>
        </p:nvGrpSpPr>
        <p:grpSpPr bwMode="auto">
          <a:xfrm>
            <a:off x="3411538" y="3673475"/>
            <a:ext cx="2736850" cy="1874838"/>
            <a:chOff x="3924" y="2413"/>
            <a:chExt cx="1724" cy="1244"/>
          </a:xfrm>
        </p:grpSpPr>
        <p:sp>
          <p:nvSpPr>
            <p:cNvPr id="11" name="Rectangle 86"/>
            <p:cNvSpPr>
              <a:spLocks noChangeArrowheads="1"/>
            </p:cNvSpPr>
            <p:nvPr/>
          </p:nvSpPr>
          <p:spPr bwMode="auto">
            <a:xfrm>
              <a:off x="3924" y="2413"/>
              <a:ext cx="1724" cy="1244"/>
            </a:xfrm>
            <a:prstGeom prst="rect">
              <a:avLst/>
            </a:prstGeom>
            <a:gradFill rotWithShape="1">
              <a:gsLst>
                <a:gs pos="0">
                  <a:srgbClr val="CCFFFF"/>
                </a:gs>
                <a:gs pos="100000">
                  <a:schemeClr val="bg1"/>
                </a:gs>
              </a:gsLst>
              <a:lin ang="5400000" scaled="1"/>
            </a:gra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2" name="Group 88"/>
            <p:cNvGrpSpPr>
              <a:grpSpLocks/>
            </p:cNvGrpSpPr>
            <p:nvPr/>
          </p:nvGrpSpPr>
          <p:grpSpPr bwMode="auto">
            <a:xfrm>
              <a:off x="3970" y="2476"/>
              <a:ext cx="590" cy="317"/>
              <a:chOff x="2460" y="12426"/>
              <a:chExt cx="930" cy="492"/>
            </a:xfrm>
          </p:grpSpPr>
          <p:sp>
            <p:nvSpPr>
              <p:cNvPr id="25" name="Text Box 89"/>
              <p:cNvSpPr txBox="1">
                <a:spLocks noChangeArrowheads="1"/>
              </p:cNvSpPr>
              <p:nvPr/>
            </p:nvSpPr>
            <p:spPr bwMode="auto">
              <a:xfrm>
                <a:off x="2849" y="12449"/>
                <a:ext cx="541" cy="469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7</a:t>
                </a:r>
              </a:p>
            </p:txBody>
          </p:sp>
          <p:sp>
            <p:nvSpPr>
              <p:cNvPr id="26" name="Text Box 90"/>
              <p:cNvSpPr txBox="1">
                <a:spLocks noChangeArrowheads="1"/>
              </p:cNvSpPr>
              <p:nvPr/>
            </p:nvSpPr>
            <p:spPr bwMode="auto">
              <a:xfrm>
                <a:off x="2460" y="12426"/>
                <a:ext cx="541" cy="4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>
                  <a:defRPr/>
                </a:pPr>
                <a:r>
                  <a:rPr lang="en-US" altLang="zh-CN" sz="2000" b="1" dirty="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a</a:t>
                </a:r>
              </a:p>
            </p:txBody>
          </p:sp>
        </p:grpSp>
        <p:grpSp>
          <p:nvGrpSpPr>
            <p:cNvPr id="13" name="Group 91"/>
            <p:cNvGrpSpPr>
              <a:grpSpLocks/>
            </p:cNvGrpSpPr>
            <p:nvPr/>
          </p:nvGrpSpPr>
          <p:grpSpPr bwMode="auto">
            <a:xfrm>
              <a:off x="4877" y="2476"/>
              <a:ext cx="613" cy="303"/>
              <a:chOff x="3780" y="12447"/>
              <a:chExt cx="960" cy="477"/>
            </a:xfrm>
          </p:grpSpPr>
          <p:sp>
            <p:nvSpPr>
              <p:cNvPr id="23" name="Text Box 92"/>
              <p:cNvSpPr txBox="1">
                <a:spLocks noChangeArrowheads="1"/>
              </p:cNvSpPr>
              <p:nvPr/>
            </p:nvSpPr>
            <p:spPr bwMode="auto">
              <a:xfrm>
                <a:off x="4200" y="12447"/>
                <a:ext cx="540" cy="468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11</a:t>
                </a:r>
              </a:p>
            </p:txBody>
          </p:sp>
          <p:sp>
            <p:nvSpPr>
              <p:cNvPr id="24" name="Text Box 93"/>
              <p:cNvSpPr txBox="1">
                <a:spLocks noChangeArrowheads="1"/>
              </p:cNvSpPr>
              <p:nvPr/>
            </p:nvSpPr>
            <p:spPr bwMode="auto">
              <a:xfrm>
                <a:off x="3780" y="12456"/>
                <a:ext cx="540" cy="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>
                  <a:defRPr/>
                </a:pPr>
                <a:r>
                  <a:rPr lang="en-US" altLang="zh-CN" sz="2000" b="1" dirty="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c</a:t>
                </a:r>
              </a:p>
            </p:txBody>
          </p:sp>
        </p:grpSp>
        <p:grpSp>
          <p:nvGrpSpPr>
            <p:cNvPr id="14" name="Group 100"/>
            <p:cNvGrpSpPr>
              <a:grpSpLocks/>
            </p:cNvGrpSpPr>
            <p:nvPr/>
          </p:nvGrpSpPr>
          <p:grpSpPr bwMode="auto">
            <a:xfrm>
              <a:off x="3971" y="2900"/>
              <a:ext cx="590" cy="317"/>
              <a:chOff x="2460" y="12426"/>
              <a:chExt cx="930" cy="492"/>
            </a:xfrm>
          </p:grpSpPr>
          <p:sp>
            <p:nvSpPr>
              <p:cNvPr id="21" name="Text Box 101"/>
              <p:cNvSpPr txBox="1">
                <a:spLocks noChangeArrowheads="1"/>
              </p:cNvSpPr>
              <p:nvPr/>
            </p:nvSpPr>
            <p:spPr bwMode="auto">
              <a:xfrm>
                <a:off x="2849" y="12448"/>
                <a:ext cx="541" cy="469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r>
                  <a:rPr lang="en-US" altLang="zh-CN" sz="2000" b="1">
                    <a:solidFill>
                      <a:srgbClr val="FF33CC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7</a:t>
                </a:r>
              </a:p>
            </p:txBody>
          </p:sp>
          <p:sp>
            <p:nvSpPr>
              <p:cNvPr id="22" name="Text Box 102"/>
              <p:cNvSpPr txBox="1">
                <a:spLocks noChangeArrowheads="1"/>
              </p:cNvSpPr>
              <p:nvPr/>
            </p:nvSpPr>
            <p:spPr bwMode="auto">
              <a:xfrm>
                <a:off x="2460" y="12425"/>
                <a:ext cx="541" cy="4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>
                  <a:defRPr/>
                </a:pPr>
                <a:r>
                  <a:rPr lang="en-US" altLang="zh-CN" sz="2000" b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a</a:t>
                </a:r>
              </a:p>
            </p:txBody>
          </p:sp>
        </p:grpSp>
        <p:grpSp>
          <p:nvGrpSpPr>
            <p:cNvPr id="15" name="Group 103"/>
            <p:cNvGrpSpPr>
              <a:grpSpLocks/>
            </p:cNvGrpSpPr>
            <p:nvPr/>
          </p:nvGrpSpPr>
          <p:grpSpPr bwMode="auto">
            <a:xfrm>
              <a:off x="4890" y="2874"/>
              <a:ext cx="590" cy="317"/>
              <a:chOff x="2460" y="12426"/>
              <a:chExt cx="930" cy="492"/>
            </a:xfrm>
          </p:grpSpPr>
          <p:sp>
            <p:nvSpPr>
              <p:cNvPr id="19" name="Text Box 104"/>
              <p:cNvSpPr txBox="1">
                <a:spLocks noChangeArrowheads="1"/>
              </p:cNvSpPr>
              <p:nvPr/>
            </p:nvSpPr>
            <p:spPr bwMode="auto">
              <a:xfrm>
                <a:off x="2849" y="12449"/>
                <a:ext cx="541" cy="469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r>
                  <a:rPr lang="en-US" altLang="zh-CN" sz="2000" b="1">
                    <a:solidFill>
                      <a:srgbClr val="FF33CC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11</a:t>
                </a:r>
              </a:p>
            </p:txBody>
          </p:sp>
          <p:sp>
            <p:nvSpPr>
              <p:cNvPr id="20" name="Text Box 105"/>
              <p:cNvSpPr txBox="1">
                <a:spLocks noChangeArrowheads="1"/>
              </p:cNvSpPr>
              <p:nvPr/>
            </p:nvSpPr>
            <p:spPr bwMode="auto">
              <a:xfrm>
                <a:off x="2460" y="12427"/>
                <a:ext cx="541" cy="4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>
                  <a:defRPr/>
                </a:pPr>
                <a:r>
                  <a:rPr lang="en-US" altLang="zh-CN" sz="2000" b="1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c</a:t>
                </a:r>
              </a:p>
            </p:txBody>
          </p:sp>
        </p:grpSp>
        <p:grpSp>
          <p:nvGrpSpPr>
            <p:cNvPr id="16" name="Group 110"/>
            <p:cNvGrpSpPr>
              <a:grpSpLocks/>
            </p:cNvGrpSpPr>
            <p:nvPr/>
          </p:nvGrpSpPr>
          <p:grpSpPr bwMode="auto">
            <a:xfrm>
              <a:off x="4388" y="3276"/>
              <a:ext cx="642" cy="302"/>
              <a:chOff x="4388" y="3276"/>
              <a:chExt cx="642" cy="302"/>
            </a:xfrm>
          </p:grpSpPr>
          <p:sp>
            <p:nvSpPr>
              <p:cNvPr id="17" name="Text Box 107"/>
              <p:cNvSpPr txBox="1">
                <a:spLocks noChangeArrowheads="1"/>
              </p:cNvSpPr>
              <p:nvPr/>
            </p:nvSpPr>
            <p:spPr bwMode="auto">
              <a:xfrm>
                <a:off x="4687" y="3276"/>
                <a:ext cx="343" cy="302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zh-CN" altLang="zh-CN" sz="2000" b="1">
                  <a:solidFill>
                    <a:srgbClr val="FF33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8" name="Text Box 108"/>
              <p:cNvSpPr txBox="1">
                <a:spLocks noChangeArrowheads="1"/>
              </p:cNvSpPr>
              <p:nvPr/>
            </p:nvSpPr>
            <p:spPr bwMode="auto">
              <a:xfrm>
                <a:off x="4388" y="3279"/>
                <a:ext cx="306" cy="2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>
                  <a:defRPr/>
                </a:pPr>
                <a:r>
                  <a:rPr lang="en-US" altLang="zh-CN" sz="2000" b="1" dirty="0">
                    <a:solidFill>
                      <a:srgbClr val="00800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b</a:t>
                </a:r>
              </a:p>
            </p:txBody>
          </p:sp>
        </p:grpSp>
      </p:grpSp>
      <p:sp>
        <p:nvSpPr>
          <p:cNvPr id="27" name="Text Box 109"/>
          <p:cNvSpPr txBox="1">
            <a:spLocks noChangeArrowheads="1"/>
          </p:cNvSpPr>
          <p:nvPr/>
        </p:nvSpPr>
        <p:spPr bwMode="auto">
          <a:xfrm>
            <a:off x="4633913" y="4967288"/>
            <a:ext cx="544512" cy="455612"/>
          </a:xfrm>
          <a:prstGeom prst="rect">
            <a:avLst/>
          </a:pr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>
              <a:defRPr/>
            </a:pPr>
            <a:r>
              <a:rPr lang="en-US" altLang="zh-CN" sz="2000" b="1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7</a:t>
            </a:r>
          </a:p>
        </p:txBody>
      </p:sp>
      <p:sp>
        <p:nvSpPr>
          <p:cNvPr id="28" name="Line 114"/>
          <p:cNvSpPr>
            <a:spLocks noChangeShapeType="1"/>
          </p:cNvSpPr>
          <p:nvPr/>
        </p:nvSpPr>
        <p:spPr bwMode="auto">
          <a:xfrm>
            <a:off x="4246563" y="4940300"/>
            <a:ext cx="358775" cy="20478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" name="Line 115"/>
          <p:cNvSpPr>
            <a:spLocks noChangeShapeType="1"/>
          </p:cNvSpPr>
          <p:nvPr/>
        </p:nvSpPr>
        <p:spPr bwMode="auto">
          <a:xfrm flipH="1">
            <a:off x="4460875" y="4652963"/>
            <a:ext cx="792163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" name="Text Box 116"/>
          <p:cNvSpPr txBox="1">
            <a:spLocks noChangeArrowheads="1"/>
          </p:cNvSpPr>
          <p:nvPr/>
        </p:nvSpPr>
        <p:spPr bwMode="auto">
          <a:xfrm>
            <a:off x="3871913" y="4429125"/>
            <a:ext cx="544512" cy="454025"/>
          </a:xfrm>
          <a:prstGeom prst="rect">
            <a:avLst/>
          </a:pr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>
              <a:defRPr/>
            </a:pPr>
            <a:r>
              <a:rPr lang="en-US" altLang="zh-CN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11</a:t>
            </a:r>
          </a:p>
        </p:txBody>
      </p:sp>
      <p:sp>
        <p:nvSpPr>
          <p:cNvPr id="31" name="Line 117"/>
          <p:cNvSpPr>
            <a:spLocks noChangeShapeType="1"/>
          </p:cNvSpPr>
          <p:nvPr/>
        </p:nvSpPr>
        <p:spPr bwMode="auto">
          <a:xfrm flipV="1">
            <a:off x="5210175" y="4849813"/>
            <a:ext cx="288925" cy="4095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" name="Text Box 118"/>
          <p:cNvSpPr txBox="1">
            <a:spLocks noChangeArrowheads="1"/>
          </p:cNvSpPr>
          <p:nvPr/>
        </p:nvSpPr>
        <p:spPr bwMode="auto">
          <a:xfrm>
            <a:off x="5340350" y="4392613"/>
            <a:ext cx="544513" cy="454025"/>
          </a:xfrm>
          <a:prstGeom prst="rect">
            <a:avLst/>
          </a:pr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>
              <a:defRPr/>
            </a:pPr>
            <a:r>
              <a:rPr lang="en-US" altLang="zh-CN" sz="2000" b="1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46202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  <p:bldP spid="6" grpId="0" animBg="1"/>
      <p:bldP spid="7" grpId="0" animBg="1"/>
      <p:bldP spid="8" grpId="0" animBg="1"/>
      <p:bldP spid="9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73200" y="387628"/>
            <a:ext cx="8026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4000" b="1" dirty="0">
                <a:solidFill>
                  <a:srgbClr val="FF0000"/>
                </a:solidFill>
              </a:rPr>
              <a:t>案例四：</a:t>
            </a:r>
            <a:r>
              <a:rPr lang="zh-CN" altLang="en-US" sz="4000" dirty="0"/>
              <a:t>孩子</a:t>
            </a:r>
            <a:r>
              <a:rPr lang="zh-CN" altLang="en-US" sz="4000"/>
              <a:t>身高预测</a:t>
            </a:r>
            <a:endParaRPr lang="zh-CN" altLang="en-US" sz="4000" dirty="0"/>
          </a:p>
        </p:txBody>
      </p:sp>
      <p:sp>
        <p:nvSpPr>
          <p:cNvPr id="5" name="矩形 4"/>
          <p:cNvSpPr/>
          <p:nvPr/>
        </p:nvSpPr>
        <p:spPr>
          <a:xfrm>
            <a:off x="1333500" y="1282700"/>
            <a:ext cx="100076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buClr>
                <a:schemeClr val="tx1"/>
              </a:buClr>
              <a:buNone/>
            </a:pPr>
            <a:r>
              <a:rPr lang="zh-CN" altLang="en-US" sz="3200" dirty="0">
                <a:highlight>
                  <a:srgbClr val="FFFF00"/>
                </a:highlight>
                <a:latin typeface="Times New Roman" pitchFamily="18" charset="0"/>
                <a:cs typeface="Times New Roman" pitchFamily="18" charset="0"/>
              </a:rPr>
              <a:t>问题描述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：孩子的身高可以利用遗传因素即利用父母的身高进行预测。</a:t>
            </a:r>
            <a:endParaRPr lang="en-US" altLang="zh-CN" sz="32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200000"/>
              </a:lnSpc>
              <a:buClr>
                <a:schemeClr val="tx1"/>
              </a:buClr>
              <a:buNone/>
            </a:pP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女儿身高计算公式为：</a:t>
            </a:r>
            <a:endParaRPr lang="en-US" altLang="zh-CN" sz="32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200000"/>
              </a:lnSpc>
              <a:buClr>
                <a:schemeClr val="tx1"/>
              </a:buClr>
              <a:buNone/>
            </a:pP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女儿成人时的身高＝（父高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×0.96 + 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母高）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÷2 </a:t>
            </a:r>
          </a:p>
          <a:p>
            <a:pPr algn="just">
              <a:lnSpc>
                <a:spcPct val="200000"/>
              </a:lnSpc>
              <a:buClr>
                <a:schemeClr val="tx1"/>
              </a:buClr>
              <a:buNone/>
            </a:pP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（注：此方法未考虑环境因素的影响）。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649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内容占位符 2"/>
          <p:cNvSpPr>
            <a:spLocks noGrp="1"/>
          </p:cNvSpPr>
          <p:nvPr>
            <p:ph idx="1"/>
          </p:nvPr>
        </p:nvSpPr>
        <p:spPr>
          <a:xfrm>
            <a:off x="1193801" y="1384301"/>
            <a:ext cx="9740899" cy="3766185"/>
          </a:xfrm>
        </p:spPr>
        <p:txBody>
          <a:bodyPr>
            <a:normAutofit fontScale="92500"/>
          </a:bodyPr>
          <a:lstStyle/>
          <a:p>
            <a:pPr marL="0" lvl="1" indent="0">
              <a:lnSpc>
                <a:spcPct val="160000"/>
              </a:lnSpc>
              <a:spcBef>
                <a:spcPts val="2400"/>
              </a:spcBef>
              <a:buNone/>
            </a:pP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第一步：定义浮点型变量</a:t>
            </a:r>
            <a:r>
              <a:rPr lang="en-US" altLang="zh-CN" sz="3200" dirty="0" err="1">
                <a:latin typeface="Times New Roman" pitchFamily="18" charset="0"/>
                <a:cs typeface="Times New Roman" pitchFamily="18" charset="0"/>
              </a:rPr>
              <a:t>f_height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3200" dirty="0" err="1">
                <a:latin typeface="Times New Roman" pitchFamily="18" charset="0"/>
                <a:cs typeface="Times New Roman" pitchFamily="18" charset="0"/>
              </a:rPr>
              <a:t>m_height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3200" dirty="0" err="1">
                <a:latin typeface="Times New Roman" pitchFamily="18" charset="0"/>
                <a:cs typeface="Times New Roman" pitchFamily="18" charset="0"/>
              </a:rPr>
              <a:t>d_height</a:t>
            </a:r>
            <a:endParaRPr lang="en-US" altLang="zh-CN" sz="3200" dirty="0">
              <a:latin typeface="Times New Roman" pitchFamily="18" charset="0"/>
              <a:cs typeface="Times New Roman" pitchFamily="18" charset="0"/>
            </a:endParaRPr>
          </a:p>
          <a:p>
            <a:pPr marL="0" lvl="1" indent="0">
              <a:lnSpc>
                <a:spcPct val="160000"/>
              </a:lnSpc>
              <a:spcBef>
                <a:spcPts val="1733"/>
              </a:spcBef>
              <a:buNone/>
            </a:pP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第二步：输入</a:t>
            </a:r>
            <a:r>
              <a:rPr lang="en-US" altLang="zh-CN" sz="3200" dirty="0" err="1">
                <a:latin typeface="Times New Roman" pitchFamily="18" charset="0"/>
                <a:cs typeface="Times New Roman" pitchFamily="18" charset="0"/>
              </a:rPr>
              <a:t>f_height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3200" dirty="0" err="1">
                <a:latin typeface="Times New Roman" pitchFamily="18" charset="0"/>
                <a:cs typeface="Times New Roman" pitchFamily="18" charset="0"/>
              </a:rPr>
              <a:t>m_height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的值</a:t>
            </a:r>
            <a:endParaRPr lang="en-US" altLang="zh-CN" sz="3200" dirty="0">
              <a:latin typeface="Times New Roman" pitchFamily="18" charset="0"/>
              <a:cs typeface="Times New Roman" pitchFamily="18" charset="0"/>
            </a:endParaRPr>
          </a:p>
          <a:p>
            <a:pPr marL="0" lvl="1" indent="0">
              <a:lnSpc>
                <a:spcPct val="160000"/>
              </a:lnSpc>
              <a:spcBef>
                <a:spcPts val="1733"/>
              </a:spcBef>
              <a:buNone/>
            </a:pP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第三步：计算</a:t>
            </a:r>
            <a:r>
              <a:rPr lang="en-US" altLang="zh-CN" sz="3200" dirty="0" err="1">
                <a:latin typeface="Times New Roman" pitchFamily="18" charset="0"/>
                <a:cs typeface="Times New Roman" pitchFamily="18" charset="0"/>
              </a:rPr>
              <a:t>d_height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= ( </a:t>
            </a:r>
            <a:r>
              <a:rPr lang="en-US" altLang="zh-CN" sz="3200" dirty="0" err="1">
                <a:latin typeface="Times New Roman" pitchFamily="18" charset="0"/>
                <a:cs typeface="Times New Roman" pitchFamily="18" charset="0"/>
              </a:rPr>
              <a:t>f_height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*0.96+ </a:t>
            </a:r>
            <a:r>
              <a:rPr lang="en-US" altLang="zh-CN" sz="3200" dirty="0" err="1">
                <a:latin typeface="Times New Roman" pitchFamily="18" charset="0"/>
                <a:cs typeface="Times New Roman" pitchFamily="18" charset="0"/>
              </a:rPr>
              <a:t>m_height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)/2.0</a:t>
            </a:r>
          </a:p>
          <a:p>
            <a:pPr marL="0" lvl="1" indent="0">
              <a:lnSpc>
                <a:spcPct val="160000"/>
              </a:lnSpc>
              <a:spcBef>
                <a:spcPts val="1733"/>
              </a:spcBef>
              <a:buNone/>
            </a:pP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第四步：输出预测女儿身高</a:t>
            </a:r>
            <a:r>
              <a:rPr lang="en-US" altLang="zh-CN" sz="3200" dirty="0" err="1">
                <a:latin typeface="Times New Roman" pitchFamily="18" charset="0"/>
                <a:cs typeface="Times New Roman" pitchFamily="18" charset="0"/>
              </a:rPr>
              <a:t>d_height</a:t>
            </a:r>
            <a:endParaRPr lang="en-US" altLang="zh-CN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52602" y="368301"/>
            <a:ext cx="79816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4000" b="1" dirty="0">
                <a:solidFill>
                  <a:srgbClr val="FF0000"/>
                </a:solidFill>
              </a:rPr>
              <a:t>案例四：</a:t>
            </a:r>
            <a:r>
              <a:rPr lang="zh-CN" altLang="en-US" sz="4000" dirty="0"/>
              <a:t>孩子身高预测</a:t>
            </a:r>
            <a:r>
              <a:rPr lang="en-US" altLang="zh-CN" sz="4000" dirty="0"/>
              <a:t>——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程序分析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668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468035" y="1829754"/>
            <a:ext cx="7236884" cy="4029426"/>
            <a:chOff x="3375026" y="2079626"/>
            <a:chExt cx="5427663" cy="2916966"/>
          </a:xfrm>
        </p:grpSpPr>
        <p:cxnSp>
          <p:nvCxnSpPr>
            <p:cNvPr id="5" name="MH_Other_1"/>
            <p:cNvCxnSpPr>
              <a:stCxn id="2" idx="2"/>
              <a:endCxn id="27" idx="0"/>
            </p:cNvCxnSpPr>
            <p:nvPr>
              <p:custDataLst>
                <p:tags r:id="rId2"/>
              </p:custDataLst>
            </p:nvPr>
          </p:nvCxnSpPr>
          <p:spPr>
            <a:xfrm>
              <a:off x="4105275" y="2565400"/>
              <a:ext cx="0" cy="190500"/>
            </a:xfrm>
            <a:prstGeom prst="line">
              <a:avLst/>
            </a:prstGeom>
            <a:ln w="63500"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MH_Other_2"/>
            <p:cNvCxnSpPr>
              <a:stCxn id="17" idx="2"/>
              <a:endCxn id="32" idx="0"/>
            </p:cNvCxnSpPr>
            <p:nvPr>
              <p:custDataLst>
                <p:tags r:id="rId3"/>
              </p:custDataLst>
            </p:nvPr>
          </p:nvCxnSpPr>
          <p:spPr>
            <a:xfrm>
              <a:off x="6089650" y="2565400"/>
              <a:ext cx="0" cy="190500"/>
            </a:xfrm>
            <a:prstGeom prst="line">
              <a:avLst/>
            </a:prstGeom>
            <a:ln w="63500"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MH_Other_3"/>
            <p:cNvCxnSpPr>
              <a:stCxn id="28" idx="2"/>
              <a:endCxn id="34" idx="0"/>
            </p:cNvCxnSpPr>
            <p:nvPr>
              <p:custDataLst>
                <p:tags r:id="rId4"/>
              </p:custDataLst>
            </p:nvPr>
          </p:nvCxnSpPr>
          <p:spPr>
            <a:xfrm>
              <a:off x="8074025" y="2565400"/>
              <a:ext cx="0" cy="190500"/>
            </a:xfrm>
            <a:prstGeom prst="line">
              <a:avLst/>
            </a:prstGeom>
            <a:ln w="63500"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MH_Other_4"/>
            <p:cNvCxnSpPr>
              <a:cxnSpLocks/>
              <a:stCxn id="2" idx="1"/>
              <a:endCxn id="28" idx="3"/>
            </p:cNvCxnSpPr>
            <p:nvPr>
              <p:custDataLst>
                <p:tags r:id="rId5"/>
              </p:custDataLst>
            </p:nvPr>
          </p:nvCxnSpPr>
          <p:spPr>
            <a:xfrm>
              <a:off x="3375026" y="2322514"/>
              <a:ext cx="5427663" cy="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MH_SubTitle_1"/>
            <p:cNvSpPr/>
            <p:nvPr>
              <p:custDataLst>
                <p:tags r:id="rId6"/>
              </p:custDataLst>
            </p:nvPr>
          </p:nvSpPr>
          <p:spPr>
            <a:xfrm>
              <a:off x="3375026" y="2079626"/>
              <a:ext cx="1458913" cy="48577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endParaRPr lang="zh-CN" alt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6" name="MH_Text_1"/>
            <p:cNvSpPr/>
            <p:nvPr>
              <p:custDataLst>
                <p:tags r:id="rId7"/>
              </p:custDataLst>
            </p:nvPr>
          </p:nvSpPr>
          <p:spPr>
            <a:xfrm>
              <a:off x="3402014" y="2889251"/>
              <a:ext cx="1404937" cy="2107341"/>
            </a:xfrm>
            <a:prstGeom prst="roundRect">
              <a:avLst/>
            </a:prstGeom>
            <a:solidFill>
              <a:srgbClr val="FFFFFF"/>
            </a:solidFill>
            <a:ln w="6350">
              <a:solidFill>
                <a:srgbClr val="DBDBD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lnSpc>
                  <a:spcPct val="150000"/>
                </a:lnSpc>
                <a:defRPr/>
              </a:pPr>
              <a:endParaRPr lang="zh-CN" altLang="en-US" sz="1400" dirty="0">
                <a:solidFill>
                  <a:srgbClr val="494949"/>
                </a:solidFill>
              </a:endParaRPr>
            </a:p>
          </p:txBody>
        </p:sp>
        <p:sp>
          <p:nvSpPr>
            <p:cNvPr id="17" name="MH_SubTitle_2"/>
            <p:cNvSpPr/>
            <p:nvPr>
              <p:custDataLst>
                <p:tags r:id="rId8"/>
              </p:custDataLst>
            </p:nvPr>
          </p:nvSpPr>
          <p:spPr>
            <a:xfrm>
              <a:off x="5359401" y="2079626"/>
              <a:ext cx="1458913" cy="48577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endParaRPr lang="zh-CN" alt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19" name="MH_Text_2"/>
            <p:cNvSpPr/>
            <p:nvPr>
              <p:custDataLst>
                <p:tags r:id="rId9"/>
              </p:custDataLst>
            </p:nvPr>
          </p:nvSpPr>
          <p:spPr>
            <a:xfrm>
              <a:off x="5386389" y="2889251"/>
              <a:ext cx="1404937" cy="2107341"/>
            </a:xfrm>
            <a:prstGeom prst="roundRect">
              <a:avLst/>
            </a:prstGeom>
            <a:solidFill>
              <a:srgbClr val="FFFFFF"/>
            </a:solidFill>
            <a:ln w="6350">
              <a:solidFill>
                <a:srgbClr val="DBDBD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lnSpc>
                  <a:spcPct val="150000"/>
                </a:lnSpc>
                <a:defRPr/>
              </a:pPr>
              <a:endParaRPr lang="zh-CN" altLang="en-US" sz="1400" dirty="0">
                <a:solidFill>
                  <a:srgbClr val="494949"/>
                </a:solidFill>
              </a:endParaRPr>
            </a:p>
          </p:txBody>
        </p:sp>
        <p:sp>
          <p:nvSpPr>
            <p:cNvPr id="28" name="MH_SubTitle_3"/>
            <p:cNvSpPr/>
            <p:nvPr>
              <p:custDataLst>
                <p:tags r:id="rId10"/>
              </p:custDataLst>
            </p:nvPr>
          </p:nvSpPr>
          <p:spPr>
            <a:xfrm>
              <a:off x="7345364" y="2079626"/>
              <a:ext cx="1457325" cy="48577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endParaRPr lang="zh-CN" alt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30" name="MH_Text_3"/>
            <p:cNvSpPr/>
            <p:nvPr>
              <p:custDataLst>
                <p:tags r:id="rId11"/>
              </p:custDataLst>
            </p:nvPr>
          </p:nvSpPr>
          <p:spPr>
            <a:xfrm>
              <a:off x="7372350" y="2889251"/>
              <a:ext cx="1403350" cy="2107341"/>
            </a:xfrm>
            <a:prstGeom prst="roundRect">
              <a:avLst/>
            </a:prstGeom>
            <a:solidFill>
              <a:srgbClr val="FFFFFF"/>
            </a:solidFill>
            <a:ln w="6350">
              <a:solidFill>
                <a:srgbClr val="DBDBD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lnSpc>
                  <a:spcPct val="150000"/>
                </a:lnSpc>
                <a:defRPr/>
              </a:pPr>
              <a:endParaRPr lang="zh-CN" altLang="en-US" sz="1400" dirty="0">
                <a:solidFill>
                  <a:srgbClr val="494949"/>
                </a:solidFill>
              </a:endParaRPr>
            </a:p>
          </p:txBody>
        </p:sp>
        <p:sp>
          <p:nvSpPr>
            <p:cNvPr id="27" name="MH_Other_5"/>
            <p:cNvSpPr/>
            <p:nvPr>
              <p:custDataLst>
                <p:tags r:id="rId12"/>
              </p:custDataLst>
            </p:nvPr>
          </p:nvSpPr>
          <p:spPr>
            <a:xfrm>
              <a:off x="3982811" y="2755900"/>
              <a:ext cx="270000" cy="285000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rgbClr val="DBDBD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0">
                <a:ea typeface="微软雅黑" panose="020B0503020204020204" pitchFamily="34" charset="-122"/>
              </a:endParaRPr>
            </a:p>
          </p:txBody>
        </p:sp>
        <p:sp>
          <p:nvSpPr>
            <p:cNvPr id="32" name="MH_Other_6"/>
            <p:cNvSpPr/>
            <p:nvPr>
              <p:custDataLst>
                <p:tags r:id="rId13"/>
              </p:custDataLst>
            </p:nvPr>
          </p:nvSpPr>
          <p:spPr>
            <a:xfrm>
              <a:off x="5967187" y="2755900"/>
              <a:ext cx="270000" cy="285000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rgbClr val="DBDBD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0">
                <a:ea typeface="微软雅黑" panose="020B0503020204020204" pitchFamily="34" charset="-122"/>
              </a:endParaRPr>
            </a:p>
          </p:txBody>
        </p:sp>
        <p:sp>
          <p:nvSpPr>
            <p:cNvPr id="34" name="MH_Other_7"/>
            <p:cNvSpPr/>
            <p:nvPr>
              <p:custDataLst>
                <p:tags r:id="rId14"/>
              </p:custDataLst>
            </p:nvPr>
          </p:nvSpPr>
          <p:spPr>
            <a:xfrm>
              <a:off x="7951561" y="2755900"/>
              <a:ext cx="270000" cy="285000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rgbClr val="DBDBD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0"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187586" y="394677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三种程序设计结构</a:t>
            </a:r>
          </a:p>
        </p:txBody>
      </p:sp>
      <p:sp>
        <p:nvSpPr>
          <p:cNvPr id="22" name="矩形 21"/>
          <p:cNvSpPr/>
          <p:nvPr/>
        </p:nvSpPr>
        <p:spPr>
          <a:xfrm>
            <a:off x="2619239" y="3270188"/>
            <a:ext cx="1629307" cy="227075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/>
              <a:t>按照解决问题的顺序自上而下，依次执行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迷你简准圆" panose="03000509000000000000" pitchFamily="65" charset="-122"/>
              <a:ea typeface="迷你简准圆" panose="03000509000000000000" pitchFamily="65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504728" y="1864577"/>
            <a:ext cx="1893706" cy="56560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顺序结构</a:t>
            </a:r>
          </a:p>
        </p:txBody>
      </p:sp>
      <p:sp>
        <p:nvSpPr>
          <p:cNvPr id="24" name="矩形 23"/>
          <p:cNvSpPr/>
          <p:nvPr/>
        </p:nvSpPr>
        <p:spPr>
          <a:xfrm>
            <a:off x="5157396" y="1864577"/>
            <a:ext cx="1893706" cy="6093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选择结构</a:t>
            </a:r>
          </a:p>
        </p:txBody>
      </p:sp>
      <p:sp>
        <p:nvSpPr>
          <p:cNvPr id="25" name="矩形 24"/>
          <p:cNvSpPr/>
          <p:nvPr/>
        </p:nvSpPr>
        <p:spPr>
          <a:xfrm>
            <a:off x="7787927" y="1864577"/>
            <a:ext cx="1893706" cy="56560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循环结构</a:t>
            </a:r>
          </a:p>
        </p:txBody>
      </p:sp>
      <p:sp>
        <p:nvSpPr>
          <p:cNvPr id="26" name="矩形 25"/>
          <p:cNvSpPr/>
          <p:nvPr/>
        </p:nvSpPr>
        <p:spPr>
          <a:xfrm>
            <a:off x="5289595" y="3300668"/>
            <a:ext cx="1629307" cy="18269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/>
              <a:t>判断的结果来控制程序的流程</a:t>
            </a:r>
          </a:p>
        </p:txBody>
      </p:sp>
      <p:sp>
        <p:nvSpPr>
          <p:cNvPr id="29" name="矩形 28"/>
          <p:cNvSpPr/>
          <p:nvPr/>
        </p:nvSpPr>
        <p:spPr>
          <a:xfrm>
            <a:off x="7981147" y="3285428"/>
            <a:ext cx="1629307" cy="227010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/>
              <a:t>根据条件判断在程序中那些功能需要重复执行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4AFBBE2-F743-4F1B-AB07-7B9450ABC267}"/>
              </a:ext>
            </a:extLst>
          </p:cNvPr>
          <p:cNvGrpSpPr/>
          <p:nvPr/>
        </p:nvGrpSpPr>
        <p:grpSpPr>
          <a:xfrm>
            <a:off x="3440643" y="998821"/>
            <a:ext cx="5292723" cy="850516"/>
            <a:chOff x="3440643" y="1135981"/>
            <a:chExt cx="5292723" cy="850516"/>
          </a:xfrm>
        </p:grpSpPr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8F464CF-1A0A-4313-93FA-9BA57D188390}"/>
                </a:ext>
              </a:extLst>
            </p:cNvPr>
            <p:cNvCxnSpPr/>
            <p:nvPr/>
          </p:nvCxnSpPr>
          <p:spPr>
            <a:xfrm>
              <a:off x="6104248" y="1135981"/>
              <a:ext cx="0" cy="327059"/>
            </a:xfrm>
            <a:prstGeom prst="line">
              <a:avLst/>
            </a:prstGeom>
            <a:ln w="698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8120CF6D-4D75-4102-886E-A5E21B587463}"/>
                </a:ext>
              </a:extLst>
            </p:cNvPr>
            <p:cNvCxnSpPr/>
            <p:nvPr/>
          </p:nvCxnSpPr>
          <p:spPr>
            <a:xfrm>
              <a:off x="3440643" y="1463040"/>
              <a:ext cx="5292723" cy="0"/>
            </a:xfrm>
            <a:prstGeom prst="line">
              <a:avLst/>
            </a:prstGeom>
            <a:ln w="698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88BAC840-4365-45BA-8975-9058E69C3252}"/>
                </a:ext>
              </a:extLst>
            </p:cNvPr>
            <p:cNvCxnSpPr>
              <a:cxnSpLocks/>
            </p:cNvCxnSpPr>
            <p:nvPr/>
          </p:nvCxnSpPr>
          <p:spPr>
            <a:xfrm>
              <a:off x="3471123" y="1447800"/>
              <a:ext cx="10938" cy="538697"/>
            </a:xfrm>
            <a:prstGeom prst="line">
              <a:avLst/>
            </a:prstGeom>
            <a:ln w="698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BF5D7EAE-A737-49B6-B0B7-6E13D813D912}"/>
                </a:ext>
              </a:extLst>
            </p:cNvPr>
            <p:cNvCxnSpPr/>
            <p:nvPr/>
          </p:nvCxnSpPr>
          <p:spPr>
            <a:xfrm>
              <a:off x="6107643" y="1447800"/>
              <a:ext cx="10938" cy="538697"/>
            </a:xfrm>
            <a:prstGeom prst="line">
              <a:avLst/>
            </a:prstGeom>
            <a:ln w="698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F153B784-AB54-4C2D-8E76-157920EB849B}"/>
                </a:ext>
              </a:extLst>
            </p:cNvPr>
            <p:cNvCxnSpPr>
              <a:cxnSpLocks/>
            </p:cNvCxnSpPr>
            <p:nvPr/>
          </p:nvCxnSpPr>
          <p:spPr>
            <a:xfrm>
              <a:off x="8698443" y="1447800"/>
              <a:ext cx="10938" cy="538697"/>
            </a:xfrm>
            <a:prstGeom prst="line">
              <a:avLst/>
            </a:prstGeom>
            <a:ln w="698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92226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27200" y="1226265"/>
            <a:ext cx="8710293" cy="5262979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#include&lt;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stdio.h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&gt;</a:t>
            </a:r>
          </a:p>
          <a:p>
            <a:pPr algn="just"/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int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main()</a:t>
            </a:r>
          </a:p>
          <a:p>
            <a:pPr algn="just"/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{</a:t>
            </a:r>
          </a:p>
          <a:p>
            <a:pPr algn="just"/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   float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f_height,m_height,d_height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; //</a:t>
            </a:r>
            <a:r>
              <a:rPr lang="zh-CN" altLang="en-US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身高变量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(</a:t>
            </a:r>
            <a:r>
              <a:rPr lang="zh-CN" altLang="en-US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厘米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)      </a:t>
            </a:r>
          </a:p>
          <a:p>
            <a:pPr algn="just"/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  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printf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("</a:t>
            </a:r>
            <a:r>
              <a:rPr lang="zh-CN" altLang="en-US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请输入父亲身高：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");</a:t>
            </a:r>
          </a:p>
          <a:p>
            <a:pPr algn="just"/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  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scanf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("%f",&amp;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f_height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);</a:t>
            </a:r>
          </a:p>
          <a:p>
            <a:pPr algn="just"/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  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printf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("</a:t>
            </a:r>
            <a:r>
              <a:rPr lang="zh-CN" altLang="en-US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请输入母亲身高：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");</a:t>
            </a:r>
          </a:p>
          <a:p>
            <a:pPr algn="just"/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  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scanf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("%f",&amp;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m_height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);</a:t>
            </a:r>
          </a:p>
          <a:p>
            <a:pPr algn="just"/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  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d_height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=(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f_height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*0.96+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m_height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)/2.0;</a:t>
            </a:r>
          </a:p>
          <a:p>
            <a:pPr algn="just"/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  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printf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("</a:t>
            </a:r>
            <a:r>
              <a:rPr lang="zh-CN" altLang="en-US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女儿长大后身高为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%.1fcm",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d_height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);</a:t>
            </a:r>
          </a:p>
          <a:p>
            <a:pPr algn="just"/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   return 0;</a:t>
            </a:r>
          </a:p>
          <a:p>
            <a:pPr algn="just"/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}</a:t>
            </a:r>
          </a:p>
        </p:txBody>
      </p:sp>
      <p:sp>
        <p:nvSpPr>
          <p:cNvPr id="6" name="矩形 5"/>
          <p:cNvSpPr/>
          <p:nvPr/>
        </p:nvSpPr>
        <p:spPr>
          <a:xfrm>
            <a:off x="1727200" y="431801"/>
            <a:ext cx="79816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4000" b="1" dirty="0">
                <a:solidFill>
                  <a:srgbClr val="FF0000"/>
                </a:solidFill>
              </a:rPr>
              <a:t>案例四：</a:t>
            </a:r>
            <a:r>
              <a:rPr lang="zh-CN" altLang="en-US" sz="4000" dirty="0"/>
              <a:t>孩子身高预测</a:t>
            </a:r>
            <a:r>
              <a:rPr lang="en-US" altLang="zh-CN" sz="4000" dirty="0"/>
              <a:t>——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程序代码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8461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727202" y="482601"/>
            <a:ext cx="88024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4000" b="1" dirty="0">
                <a:solidFill>
                  <a:srgbClr val="FF0000"/>
                </a:solidFill>
              </a:rPr>
              <a:t>案例四：</a:t>
            </a:r>
            <a:r>
              <a:rPr lang="zh-CN" altLang="en-US" sz="4000" dirty="0"/>
              <a:t>孩子身高预测</a:t>
            </a:r>
            <a:r>
              <a:rPr lang="en-US" altLang="zh-CN" sz="4000" dirty="0"/>
              <a:t>——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程序运行结果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99"/>
          <a:stretch/>
        </p:blipFill>
        <p:spPr bwMode="auto">
          <a:xfrm>
            <a:off x="709094" y="1689100"/>
            <a:ext cx="10720906" cy="287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902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83146" y="3278138"/>
            <a:ext cx="6600354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zh-CN" sz="4400" b="1" spc="-16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浮点型变量与浮点型常量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迷你简准圆" panose="03000509000000000000" pitchFamily="65" charset="-122"/>
              <a:ea typeface="迷你简准圆" panose="03000509000000000000" pitchFamily="65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94228" y="2227591"/>
            <a:ext cx="4323620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迷你简准圆" panose="03000509000000000000" pitchFamily="65" charset="-122"/>
              </a:rPr>
              <a:t>SECTION  TWO</a:t>
            </a:r>
            <a:endParaRPr lang="zh-CN" altLang="en-US" sz="4400" b="1" dirty="0">
              <a:solidFill>
                <a:schemeClr val="accent1">
                  <a:lumMod val="75000"/>
                </a:schemeClr>
              </a:solidFill>
              <a:latin typeface="+mj-lt"/>
              <a:ea typeface="迷你简准圆" panose="03000509000000000000" pitchFamily="65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2660045-F0BC-468D-A762-E7481D8D5F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1" t="13208"/>
          <a:stretch/>
        </p:blipFill>
        <p:spPr>
          <a:xfrm rot="5400000">
            <a:off x="5567233" y="-747586"/>
            <a:ext cx="5877180" cy="737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81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930400" y="434268"/>
            <a:ext cx="7010400" cy="914400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/>
          <a:p>
            <a:pPr marL="761981" indent="-761981">
              <a:lnSpc>
                <a:spcPct val="90000"/>
              </a:lnSpc>
              <a:spcBef>
                <a:spcPct val="0"/>
              </a:spcBef>
              <a:buClr>
                <a:schemeClr val="tx1"/>
              </a:buClr>
              <a:buSzPct val="100000"/>
              <a:buChar char="Ø"/>
            </a:pPr>
            <a:r>
              <a:rPr lang="zh-CN" altLang="en-US" sz="4000" b="1" spc="-160" dirty="0">
                <a:solidFill>
                  <a:srgbClr val="C00000"/>
                </a:solidFill>
              </a:rPr>
              <a:t>浮点型</a:t>
            </a:r>
            <a:r>
              <a:rPr lang="zh-CN" altLang="zh-CN" sz="4000" b="1" spc="-160" dirty="0">
                <a:solidFill>
                  <a:srgbClr val="C00000"/>
                </a:solidFill>
              </a:rPr>
              <a:t>变量</a:t>
            </a:r>
            <a:r>
              <a:rPr lang="zh-CN" altLang="en-US" sz="4000" b="1" spc="-160" dirty="0">
                <a:solidFill>
                  <a:srgbClr val="C00000"/>
                </a:solidFill>
              </a:rPr>
              <a:t>类型</a:t>
            </a:r>
            <a:endParaRPr lang="en-US" altLang="zh-CN" sz="4000" b="1" spc="-160" dirty="0">
              <a:solidFill>
                <a:srgbClr val="C0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881743" y="1690062"/>
            <a:ext cx="1072605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Bef>
                <a:spcPct val="0"/>
              </a:spcBef>
              <a:buClr>
                <a:srgbClr val="EAF0E0"/>
              </a:buClr>
              <a:buNone/>
            </a:pPr>
            <a:r>
              <a:rPr lang="en-US" altLang="zh-CN" sz="4000" dirty="0">
                <a:highlight>
                  <a:srgbClr val="FFFF00"/>
                </a:highlight>
                <a:latin typeface="Times New Roman" pitchFamily="18" charset="0"/>
                <a:cs typeface="Times New Roman" pitchFamily="18" charset="0"/>
              </a:rPr>
              <a:t>float</a:t>
            </a:r>
            <a:r>
              <a:rPr lang="zh-CN" altLang="en-US" sz="4000" dirty="0">
                <a:latin typeface="Times New Roman" pitchFamily="18" charset="0"/>
                <a:cs typeface="Times New Roman" pitchFamily="18" charset="0"/>
              </a:rPr>
              <a:t>：单精度型，</a:t>
            </a:r>
            <a:r>
              <a:rPr lang="zh-CN" altLang="zh-CN" sz="4000" dirty="0">
                <a:latin typeface="Times New Roman" pitchFamily="18" charset="0"/>
                <a:cs typeface="Times New Roman" pitchFamily="18" charset="0"/>
              </a:rPr>
              <a:t>内存空间长度为</a:t>
            </a: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zh-CN" altLang="zh-CN" sz="4000" dirty="0">
                <a:latin typeface="Times New Roman" pitchFamily="18" charset="0"/>
                <a:cs typeface="Times New Roman" pitchFamily="18" charset="0"/>
              </a:rPr>
              <a:t>，取值范</a:t>
            </a:r>
            <a:endParaRPr lang="en-US" altLang="zh-CN" sz="40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5000"/>
              </a:lnSpc>
              <a:spcBef>
                <a:spcPct val="0"/>
              </a:spcBef>
              <a:buClr>
                <a:srgbClr val="EAF0E0"/>
              </a:buClr>
              <a:buNone/>
            </a:pP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           </a:t>
            </a:r>
            <a:r>
              <a:rPr lang="zh-CN" altLang="zh-CN" sz="4000" dirty="0">
                <a:latin typeface="Times New Roman" pitchFamily="18" charset="0"/>
                <a:cs typeface="Times New Roman" pitchFamily="18" charset="0"/>
              </a:rPr>
              <a:t>围为 </a:t>
            </a: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-3.4*10</a:t>
            </a:r>
            <a:r>
              <a:rPr lang="en-US" altLang="zh-CN" sz="4000" baseline="30000" dirty="0">
                <a:latin typeface="Times New Roman" pitchFamily="18" charset="0"/>
                <a:cs typeface="Times New Roman" pitchFamily="18" charset="0"/>
              </a:rPr>
              <a:t>-38 </a:t>
            </a:r>
            <a:r>
              <a:rPr lang="zh-CN" altLang="zh-CN" sz="4000" dirty="0">
                <a:latin typeface="Times New Roman" pitchFamily="18" charset="0"/>
                <a:cs typeface="Times New Roman" pitchFamily="18" charset="0"/>
              </a:rPr>
              <a:t>～ </a:t>
            </a: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+3.4*10</a:t>
            </a:r>
            <a:r>
              <a:rPr lang="en-US" altLang="zh-CN" sz="4000" baseline="30000" dirty="0">
                <a:latin typeface="Times New Roman" pitchFamily="18" charset="0"/>
                <a:cs typeface="Times New Roman" pitchFamily="18" charset="0"/>
              </a:rPr>
              <a:t>38</a:t>
            </a:r>
            <a:endParaRPr lang="zh-CN" altLang="zh-CN" sz="4000" dirty="0">
              <a:latin typeface="Times New Roman" pitchFamily="18" charset="0"/>
              <a:cs typeface="Times New Roman" pitchFamily="18" charset="0"/>
            </a:endParaRPr>
          </a:p>
          <a:p>
            <a:pPr lvl="0">
              <a:spcBef>
                <a:spcPct val="0"/>
              </a:spcBef>
              <a:buClr>
                <a:srgbClr val="EAF0E0"/>
              </a:buClr>
              <a:buNone/>
            </a:pPr>
            <a:endParaRPr lang="en-US" altLang="zh-CN" sz="4000" spc="-160" dirty="0"/>
          </a:p>
          <a:p>
            <a:pPr>
              <a:buNone/>
            </a:pPr>
            <a:r>
              <a:rPr lang="en-US" altLang="zh-CN" sz="4000" dirty="0">
                <a:highlight>
                  <a:srgbClr val="FFFF00"/>
                </a:highlight>
                <a:latin typeface="Times New Roman" pitchFamily="18" charset="0"/>
                <a:cs typeface="Times New Roman" pitchFamily="18" charset="0"/>
              </a:rPr>
              <a:t>double</a:t>
            </a:r>
            <a:r>
              <a:rPr lang="zh-CN" altLang="en-US" sz="4000" dirty="0">
                <a:latin typeface="Times New Roman" pitchFamily="18" charset="0"/>
                <a:cs typeface="Times New Roman" pitchFamily="18" charset="0"/>
              </a:rPr>
              <a:t>：双精度型，</a:t>
            </a:r>
            <a:r>
              <a:rPr lang="zh-CN" altLang="zh-CN" sz="4000" dirty="0">
                <a:latin typeface="Times New Roman" pitchFamily="18" charset="0"/>
                <a:cs typeface="Times New Roman" pitchFamily="18" charset="0"/>
              </a:rPr>
              <a:t>内存空间长度为</a:t>
            </a: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8</a:t>
            </a:r>
            <a:r>
              <a:rPr lang="zh-CN" altLang="zh-CN" sz="4000" dirty="0">
                <a:latin typeface="Times New Roman" pitchFamily="18" charset="0"/>
                <a:cs typeface="Times New Roman" pitchFamily="18" charset="0"/>
              </a:rPr>
              <a:t>，取值</a:t>
            </a:r>
            <a:endParaRPr lang="en-US" altLang="zh-CN" sz="400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               </a:t>
            </a:r>
            <a:r>
              <a:rPr lang="zh-CN" altLang="zh-CN" sz="4000" dirty="0">
                <a:latin typeface="Times New Roman" pitchFamily="18" charset="0"/>
                <a:cs typeface="Times New Roman" pitchFamily="18" charset="0"/>
              </a:rPr>
              <a:t>范围为 </a:t>
            </a: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-1.7*10</a:t>
            </a:r>
            <a:r>
              <a:rPr lang="en-US" altLang="zh-CN" sz="4000" baseline="30000" dirty="0">
                <a:latin typeface="Times New Roman" pitchFamily="18" charset="0"/>
                <a:cs typeface="Times New Roman" pitchFamily="18" charset="0"/>
              </a:rPr>
              <a:t>-308 </a:t>
            </a:r>
            <a:r>
              <a:rPr lang="zh-CN" altLang="zh-CN" sz="4000" dirty="0">
                <a:latin typeface="Times New Roman" pitchFamily="18" charset="0"/>
                <a:cs typeface="Times New Roman" pitchFamily="18" charset="0"/>
              </a:rPr>
              <a:t>～ </a:t>
            </a: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1.7*10</a:t>
            </a:r>
            <a:r>
              <a:rPr lang="en-US" altLang="zh-CN" sz="4000" baseline="30000" dirty="0">
                <a:latin typeface="Times New Roman" pitchFamily="18" charset="0"/>
                <a:cs typeface="Times New Roman" pitchFamily="18" charset="0"/>
              </a:rPr>
              <a:t>308</a:t>
            </a:r>
            <a:endParaRPr lang="zh-CN" altLang="zh-CN" sz="4000" dirty="0">
              <a:latin typeface="Times New Roman" pitchFamily="18" charset="0"/>
              <a:cs typeface="Times New Roman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081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270002" y="1447801"/>
            <a:ext cx="10667999" cy="3999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Clr>
                <a:srgbClr val="EAF0E0"/>
              </a:buClr>
              <a:buNone/>
            </a:pPr>
            <a:r>
              <a:rPr lang="zh-CN" altLang="en-US" sz="3467" dirty="0">
                <a:latin typeface="Times New Roman" pitchFamily="18" charset="0"/>
                <a:cs typeface="Times New Roman" pitchFamily="18" charset="0"/>
              </a:rPr>
              <a:t>十进制数形式：</a:t>
            </a:r>
            <a:r>
              <a:rPr lang="zh-CN" altLang="en-US" sz="3467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数字必须有小数点</a:t>
            </a:r>
            <a:endParaRPr lang="en-US" altLang="zh-CN" sz="3467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>
                <a:srgbClr val="EAF0E0"/>
              </a:buClr>
              <a:buNone/>
            </a:pPr>
            <a:r>
              <a:rPr lang="zh-CN" altLang="en-US" sz="3467" spc="-160" dirty="0">
                <a:latin typeface="Times New Roman" pitchFamily="18" charset="0"/>
                <a:cs typeface="Times New Roman" pitchFamily="18" charset="0"/>
              </a:rPr>
              <a:t>         例：</a:t>
            </a:r>
            <a:r>
              <a:rPr lang="en-US" altLang="zh-CN" sz="3467" spc="-160" dirty="0">
                <a:latin typeface="Times New Roman" pitchFamily="18" charset="0"/>
                <a:cs typeface="Times New Roman" pitchFamily="18" charset="0"/>
              </a:rPr>
              <a:t>0.123      .123     123.0       0.0</a:t>
            </a:r>
          </a:p>
          <a:p>
            <a:pPr>
              <a:lnSpc>
                <a:spcPct val="150000"/>
              </a:lnSpc>
              <a:spcBef>
                <a:spcPct val="0"/>
              </a:spcBef>
              <a:buClr>
                <a:srgbClr val="EAF0E0"/>
              </a:buClr>
              <a:buNone/>
            </a:pPr>
            <a:r>
              <a:rPr lang="zh-CN" altLang="en-US" sz="3467" dirty="0">
                <a:latin typeface="Times New Roman" pitchFamily="18" charset="0"/>
                <a:cs typeface="Times New Roman" pitchFamily="18" charset="0"/>
              </a:rPr>
              <a:t>指数形式：</a:t>
            </a:r>
            <a:r>
              <a:rPr lang="en-US" altLang="zh-CN" sz="3467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zh-CN" altLang="zh-CN" sz="3467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或</a:t>
            </a:r>
            <a:r>
              <a:rPr lang="en-US" altLang="zh-CN" sz="3467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zh-CN" altLang="zh-CN" sz="3467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之前必须有数字</a:t>
            </a:r>
            <a:r>
              <a:rPr lang="zh-CN" altLang="en-US" sz="3467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zh-CN" altLang="zh-CN" sz="3467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指数必须为整数</a:t>
            </a:r>
            <a:endParaRPr lang="zh-CN" altLang="en-US" sz="3467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>
                <a:srgbClr val="EAF0E0"/>
              </a:buClr>
              <a:buNone/>
            </a:pPr>
            <a:r>
              <a:rPr lang="zh-CN" altLang="en-US" sz="3467" spc="-160" dirty="0">
                <a:latin typeface="Times New Roman" pitchFamily="18" charset="0"/>
                <a:cs typeface="Times New Roman" pitchFamily="18" charset="0"/>
              </a:rPr>
              <a:t>         例：</a:t>
            </a:r>
            <a:r>
              <a:rPr lang="en-US" altLang="zh-CN" sz="3467" dirty="0">
                <a:latin typeface="Times New Roman" pitchFamily="18" charset="0"/>
                <a:cs typeface="Times New Roman" pitchFamily="18" charset="0"/>
              </a:rPr>
              <a:t>1.23E4      /* 1.23 </a:t>
            </a:r>
            <a:r>
              <a:rPr lang="zh-CN" altLang="zh-CN" sz="3467" dirty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zh-CN" sz="3467" dirty="0">
                <a:latin typeface="Times New Roman" pitchFamily="18" charset="0"/>
                <a:cs typeface="Times New Roman" pitchFamily="18" charset="0"/>
              </a:rPr>
              <a:t> 10</a:t>
            </a:r>
            <a:r>
              <a:rPr lang="en-US" altLang="zh-CN" sz="3467" baseline="30000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3467" dirty="0">
                <a:latin typeface="Times New Roman" pitchFamily="18" charset="0"/>
                <a:cs typeface="Times New Roman" pitchFamily="18" charset="0"/>
              </a:rPr>
              <a:t> */</a:t>
            </a:r>
            <a:endParaRPr lang="zh-CN" altLang="zh-CN" sz="3467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3467" dirty="0">
                <a:latin typeface="Times New Roman" pitchFamily="18" charset="0"/>
                <a:cs typeface="Times New Roman" pitchFamily="18" charset="0"/>
              </a:rPr>
              <a:t>               </a:t>
            </a:r>
            <a:r>
              <a:rPr lang="en-US" altLang="zh-CN" sz="3467" dirty="0">
                <a:latin typeface="Times New Roman" pitchFamily="18" charset="0"/>
                <a:cs typeface="Times New Roman" pitchFamily="18" charset="0"/>
              </a:rPr>
              <a:t>85.67E-5   /* 85.67 </a:t>
            </a:r>
            <a:r>
              <a:rPr lang="zh-CN" altLang="zh-CN" sz="3467" dirty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zh-CN" sz="3467" dirty="0">
                <a:latin typeface="Times New Roman" pitchFamily="18" charset="0"/>
                <a:cs typeface="Times New Roman" pitchFamily="18" charset="0"/>
              </a:rPr>
              <a:t> 10</a:t>
            </a:r>
            <a:r>
              <a:rPr lang="en-US" altLang="zh-CN" sz="3467" baseline="30000" dirty="0">
                <a:latin typeface="Times New Roman" pitchFamily="18" charset="0"/>
                <a:cs typeface="Times New Roman" pitchFamily="18" charset="0"/>
              </a:rPr>
              <a:t>-5</a:t>
            </a:r>
            <a:r>
              <a:rPr lang="en-US" altLang="zh-CN" sz="3467" dirty="0">
                <a:latin typeface="Times New Roman" pitchFamily="18" charset="0"/>
                <a:cs typeface="Times New Roman" pitchFamily="18" charset="0"/>
              </a:rPr>
              <a:t> */</a:t>
            </a:r>
            <a:endParaRPr lang="zh-CN" altLang="zh-CN" sz="3467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76828" y="357699"/>
            <a:ext cx="7518400" cy="9144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/>
          <a:p>
            <a:pPr marL="761981" indent="-761981">
              <a:lnSpc>
                <a:spcPct val="90000"/>
              </a:lnSpc>
              <a:spcBef>
                <a:spcPct val="0"/>
              </a:spcBef>
              <a:buClr>
                <a:schemeClr val="tx1"/>
              </a:buClr>
              <a:buSzPct val="100000"/>
              <a:buChar char="Ø"/>
            </a:pPr>
            <a:r>
              <a:rPr lang="zh-CN" altLang="en-US" sz="4000" b="1" spc="-160" dirty="0">
                <a:solidFill>
                  <a:srgbClr val="C00000"/>
                </a:solidFill>
              </a:rPr>
              <a:t>浮点型常量两种形式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314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83146" y="3278138"/>
            <a:ext cx="6600354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字符</a:t>
            </a:r>
            <a:r>
              <a:rPr lang="zh-CN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型</a:t>
            </a:r>
            <a:r>
              <a:rPr lang="zh-CN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变量</a:t>
            </a:r>
            <a:r>
              <a:rPr lang="zh-CN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与字符型常量</a:t>
            </a:r>
            <a:endParaRPr lang="zh-CN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迷你简准圆" panose="03000509000000000000" pitchFamily="65" charset="-122"/>
              <a:ea typeface="迷你简准圆" panose="03000509000000000000" pitchFamily="65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94228" y="2227591"/>
            <a:ext cx="4919937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迷你简准圆" panose="03000509000000000000" pitchFamily="65" charset="-122"/>
              </a:rPr>
              <a:t>SECTION  THREE</a:t>
            </a:r>
            <a:endParaRPr lang="zh-CN" altLang="en-US" sz="4400" b="1" dirty="0">
              <a:solidFill>
                <a:schemeClr val="accent1">
                  <a:lumMod val="75000"/>
                </a:schemeClr>
              </a:solidFill>
              <a:latin typeface="+mj-lt"/>
              <a:ea typeface="迷你简准圆" panose="03000509000000000000" pitchFamily="65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C424A8-3F93-47C9-B531-A4A1FB39E4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1" t="13208"/>
          <a:stretch/>
        </p:blipFill>
        <p:spPr>
          <a:xfrm rot="5400000">
            <a:off x="5567233" y="-747586"/>
            <a:ext cx="5877180" cy="737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12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标题 1"/>
          <p:cNvSpPr>
            <a:spLocks noGrp="1"/>
          </p:cNvSpPr>
          <p:nvPr>
            <p:ph type="title" idx="4294967295"/>
          </p:nvPr>
        </p:nvSpPr>
        <p:spPr/>
        <p:txBody>
          <a:bodyPr vert="horz" lIns="121920" tIns="60960" rIns="121920" bIns="60960" rtlCol="0" anchor="ctr">
            <a:normAutofit fontScale="90000"/>
          </a:bodyPr>
          <a:lstStyle/>
          <a:p>
            <a:endParaRPr lang="zh-CN" altLang="en-US" sz="5333" dirty="0"/>
          </a:p>
        </p:txBody>
      </p:sp>
      <p:sp>
        <p:nvSpPr>
          <p:cNvPr id="8" name="矩形 7"/>
          <p:cNvSpPr/>
          <p:nvPr/>
        </p:nvSpPr>
        <p:spPr>
          <a:xfrm>
            <a:off x="1358900" y="431800"/>
            <a:ext cx="7010400" cy="914400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/>
          <a:p>
            <a:pPr marL="761981" indent="-761981">
              <a:lnSpc>
                <a:spcPct val="90000"/>
              </a:lnSpc>
              <a:spcBef>
                <a:spcPct val="0"/>
              </a:spcBef>
              <a:buClr>
                <a:schemeClr val="tx1"/>
              </a:buClr>
              <a:buSzPct val="100000"/>
              <a:buChar char="Ø"/>
            </a:pPr>
            <a:r>
              <a:rPr lang="zh-CN" altLang="en-US" sz="4000" b="1" spc="-160" dirty="0">
                <a:solidFill>
                  <a:srgbClr val="C00000"/>
                </a:solidFill>
              </a:rPr>
              <a:t>字符型</a:t>
            </a:r>
            <a:r>
              <a:rPr lang="zh-CN" altLang="zh-CN" sz="4000" b="1" spc="-160" dirty="0">
                <a:solidFill>
                  <a:srgbClr val="C00000"/>
                </a:solidFill>
              </a:rPr>
              <a:t>变量</a:t>
            </a:r>
            <a:r>
              <a:rPr lang="zh-CN" altLang="en-US" sz="4000" b="1" spc="-160" dirty="0">
                <a:solidFill>
                  <a:srgbClr val="C00000"/>
                </a:solidFill>
              </a:rPr>
              <a:t>类型</a:t>
            </a:r>
            <a:endParaRPr lang="en-US" altLang="zh-CN" sz="4000" b="1" spc="-160" dirty="0">
              <a:solidFill>
                <a:srgbClr val="C0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57300" y="1549400"/>
            <a:ext cx="10515600" cy="3599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ct val="0"/>
              </a:spcBef>
              <a:buClr>
                <a:srgbClr val="EAF0E0"/>
              </a:buClr>
              <a:buNone/>
            </a:pP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char</a:t>
            </a:r>
            <a:r>
              <a:rPr lang="zh-CN" altLang="en-US" sz="4000" dirty="0"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zh-CN" altLang="zh-CN" sz="4000" dirty="0">
                <a:latin typeface="Times New Roman" pitchFamily="18" charset="0"/>
                <a:cs typeface="Times New Roman" pitchFamily="18" charset="0"/>
              </a:rPr>
              <a:t>内存空间长度为</a:t>
            </a: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sz="4000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zh-CN" altLang="zh-CN" sz="4000" dirty="0">
                <a:latin typeface="Times New Roman" pitchFamily="18" charset="0"/>
                <a:cs typeface="Times New Roman" pitchFamily="18" charset="0"/>
              </a:rPr>
              <a:t>值范围为</a:t>
            </a: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-2</a:t>
            </a:r>
            <a:r>
              <a:rPr lang="en-US" altLang="zh-CN" sz="4000" baseline="30000" dirty="0"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zh-CN" sz="4000" dirty="0">
                <a:latin typeface="Times New Roman" pitchFamily="18" charset="0"/>
                <a:cs typeface="Times New Roman" pitchFamily="18" charset="0"/>
              </a:rPr>
              <a:t>～</a:t>
            </a: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 2</a:t>
            </a:r>
            <a:r>
              <a:rPr lang="en-US" altLang="zh-CN" sz="4000" baseline="30000" dirty="0">
                <a:latin typeface="Times New Roman" pitchFamily="18" charset="0"/>
                <a:cs typeface="Times New Roman" pitchFamily="18" charset="0"/>
              </a:rPr>
              <a:t>7 </a:t>
            </a: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- 1 </a:t>
            </a:r>
          </a:p>
          <a:p>
            <a:pPr>
              <a:lnSpc>
                <a:spcPct val="200000"/>
              </a:lnSpc>
              <a:spcBef>
                <a:spcPct val="0"/>
              </a:spcBef>
              <a:buClr>
                <a:srgbClr val="EAF0E0"/>
              </a:buClr>
              <a:buNone/>
            </a:pP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unsigned char</a:t>
            </a:r>
            <a:r>
              <a:rPr lang="zh-CN" altLang="en-US" sz="4000" dirty="0"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zh-CN" altLang="zh-CN" sz="4000" dirty="0">
                <a:latin typeface="Times New Roman" pitchFamily="18" charset="0"/>
                <a:cs typeface="Times New Roman" pitchFamily="18" charset="0"/>
              </a:rPr>
              <a:t>内存空间长度为</a:t>
            </a: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zh-CN" sz="4000" dirty="0">
                <a:latin typeface="Times New Roman" pitchFamily="18" charset="0"/>
                <a:cs typeface="Times New Roman" pitchFamily="18" charset="0"/>
              </a:rPr>
              <a:t>，取值范围为</a:t>
            </a:r>
            <a:endParaRPr lang="en-US" altLang="zh-CN" sz="40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200000"/>
              </a:lnSpc>
              <a:buNone/>
            </a:pP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                           0 </a:t>
            </a:r>
            <a:r>
              <a:rPr lang="zh-CN" altLang="zh-CN" sz="4000" dirty="0">
                <a:latin typeface="Times New Roman" pitchFamily="18" charset="0"/>
                <a:cs typeface="Times New Roman" pitchFamily="18" charset="0"/>
              </a:rPr>
              <a:t>～ </a:t>
            </a: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4000" baseline="30000" dirty="0"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 -1</a:t>
            </a:r>
            <a:endParaRPr lang="zh-CN" altLang="zh-CN" sz="4000" dirty="0">
              <a:latin typeface="Times New Roman" pitchFamily="18" charset="0"/>
              <a:cs typeface="Times New Roman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112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内容占位符 2"/>
          <p:cNvSpPr>
            <a:spLocks noGrp="1"/>
          </p:cNvSpPr>
          <p:nvPr>
            <p:ph idx="1"/>
          </p:nvPr>
        </p:nvSpPr>
        <p:spPr>
          <a:xfrm>
            <a:off x="1066800" y="1054100"/>
            <a:ext cx="10058400" cy="5486400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   用单引号括起来的字符</a:t>
            </a:r>
            <a:endParaRPr lang="en-US" altLang="zh-CN" sz="32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ct val="170000"/>
              </a:lnSpc>
              <a:spcBef>
                <a:spcPts val="800"/>
              </a:spcBef>
              <a:buNone/>
            </a:pP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   例：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'a'--'z' 'A'--'Z'  '0'---'9'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   大小写字母代表不同的字符常量</a:t>
            </a:r>
            <a:endParaRPr lang="en-US" altLang="zh-CN" sz="3200" dirty="0">
              <a:latin typeface="Times New Roman" pitchFamily="18" charset="0"/>
              <a:cs typeface="Times New Roman" pitchFamily="18" charset="0"/>
            </a:endParaRPr>
          </a:p>
          <a:p>
            <a:pPr marL="457200" lvl="1" indent="0">
              <a:lnSpc>
                <a:spcPct val="170000"/>
              </a:lnSpc>
              <a:buNone/>
            </a:pP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  例：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'a' 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与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'A'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是不同的字符</a:t>
            </a:r>
            <a:endParaRPr lang="en-US" altLang="zh-CN" sz="32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zh-CN" altLang="zh-CN" sz="3200" dirty="0">
                <a:latin typeface="Times New Roman" pitchFamily="18" charset="0"/>
                <a:cs typeface="Times New Roman" pitchFamily="18" charset="0"/>
              </a:rPr>
              <a:t>字符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常量的值为其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ASCII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值</a:t>
            </a:r>
            <a:endParaRPr lang="en-US" altLang="zh-CN" sz="3200" dirty="0">
              <a:latin typeface="Times New Roman" pitchFamily="18" charset="0"/>
              <a:cs typeface="Times New Roman" pitchFamily="18" charset="0"/>
            </a:endParaRPr>
          </a:p>
          <a:p>
            <a:pPr marL="0" lvl="1" indent="0">
              <a:lnSpc>
                <a:spcPct val="170000"/>
              </a:lnSpc>
              <a:buNone/>
            </a:pP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      例：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'a'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ASCII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值为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97</a:t>
            </a:r>
          </a:p>
        </p:txBody>
      </p:sp>
      <p:sp>
        <p:nvSpPr>
          <p:cNvPr id="8" name="矩形 7"/>
          <p:cNvSpPr/>
          <p:nvPr/>
        </p:nvSpPr>
        <p:spPr>
          <a:xfrm>
            <a:off x="1892300" y="254000"/>
            <a:ext cx="7010400" cy="914400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/>
          <a:p>
            <a:pPr marL="761981" indent="-761981">
              <a:lnSpc>
                <a:spcPct val="90000"/>
              </a:lnSpc>
              <a:spcBef>
                <a:spcPct val="0"/>
              </a:spcBef>
              <a:buClr>
                <a:schemeClr val="tx1"/>
              </a:buClr>
              <a:buSzPct val="100000"/>
              <a:buChar char="Ø"/>
            </a:pPr>
            <a:r>
              <a:rPr lang="zh-CN" altLang="en-US" sz="4000" b="1" spc="-160" dirty="0">
                <a:solidFill>
                  <a:srgbClr val="C00000"/>
                </a:solidFill>
              </a:rPr>
              <a:t>字符型常</a:t>
            </a:r>
            <a:r>
              <a:rPr lang="zh-CN" altLang="zh-CN" sz="4000" b="1" spc="-160" dirty="0">
                <a:solidFill>
                  <a:srgbClr val="C00000"/>
                </a:solidFill>
              </a:rPr>
              <a:t>量</a:t>
            </a:r>
            <a:endParaRPr lang="en-US" altLang="zh-CN" sz="4000" b="1" spc="-160" dirty="0">
              <a:solidFill>
                <a:srgbClr val="C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464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内容占位符 2"/>
          <p:cNvSpPr>
            <a:spLocks noGrp="1"/>
          </p:cNvSpPr>
          <p:nvPr>
            <p:ph idx="1"/>
          </p:nvPr>
        </p:nvSpPr>
        <p:spPr>
          <a:xfrm>
            <a:off x="876300" y="533400"/>
            <a:ext cx="10668000" cy="5857500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spcBef>
                <a:spcPts val="800"/>
              </a:spcBef>
              <a:buNone/>
            </a:pPr>
            <a:r>
              <a:rPr lang="en-US" altLang="zh-CN" sz="3733" dirty="0">
                <a:latin typeface="Times New Roman" pitchFamily="18" charset="0"/>
                <a:cs typeface="Times New Roman" pitchFamily="18" charset="0"/>
              </a:rPr>
              <a:t>ASCII</a:t>
            </a:r>
            <a:r>
              <a:rPr lang="zh-CN" altLang="en-US" sz="3733" dirty="0">
                <a:latin typeface="Times New Roman" pitchFamily="18" charset="0"/>
                <a:cs typeface="Times New Roman" pitchFamily="18" charset="0"/>
              </a:rPr>
              <a:t>码：美国标准信息交换代码，共</a:t>
            </a:r>
            <a:r>
              <a:rPr lang="en-US" altLang="zh-CN" sz="3733" dirty="0">
                <a:latin typeface="Times New Roman" pitchFamily="18" charset="0"/>
                <a:cs typeface="Times New Roman" pitchFamily="18" charset="0"/>
              </a:rPr>
              <a:t>128</a:t>
            </a:r>
            <a:r>
              <a:rPr lang="zh-CN" altLang="en-US" sz="3733" dirty="0">
                <a:latin typeface="Times New Roman" pitchFamily="18" charset="0"/>
                <a:cs typeface="Times New Roman" pitchFamily="18" charset="0"/>
              </a:rPr>
              <a:t>个，包括</a:t>
            </a:r>
            <a:r>
              <a:rPr lang="en-US" altLang="zh-CN" sz="3733" dirty="0">
                <a:latin typeface="Times New Roman" pitchFamily="18" charset="0"/>
                <a:cs typeface="Times New Roman" pitchFamily="18" charset="0"/>
              </a:rPr>
              <a:t>52</a:t>
            </a:r>
            <a:r>
              <a:rPr lang="zh-CN" altLang="en-US" sz="3733" dirty="0">
                <a:latin typeface="Times New Roman" pitchFamily="18" charset="0"/>
                <a:cs typeface="Times New Roman" pitchFamily="18" charset="0"/>
              </a:rPr>
              <a:t>个大小写英文字母、</a:t>
            </a:r>
            <a:r>
              <a:rPr lang="en-US" altLang="zh-CN" sz="3733" dirty="0"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zh-CN" altLang="en-US" sz="3733" dirty="0">
                <a:latin typeface="Times New Roman" pitchFamily="18" charset="0"/>
                <a:cs typeface="Times New Roman" pitchFamily="18" charset="0"/>
              </a:rPr>
              <a:t>个阿拉伯数字</a:t>
            </a:r>
            <a:r>
              <a:rPr lang="en-US" altLang="zh-CN" sz="3733" dirty="0">
                <a:latin typeface="Times New Roman" pitchFamily="18" charset="0"/>
                <a:cs typeface="Times New Roman" pitchFamily="18" charset="0"/>
              </a:rPr>
              <a:t>                  </a:t>
            </a:r>
            <a:r>
              <a:rPr lang="zh-CN" altLang="en-US" sz="3733" dirty="0">
                <a:latin typeface="Times New Roman" pitchFamily="18" charset="0"/>
                <a:cs typeface="Times New Roman" pitchFamily="18" charset="0"/>
              </a:rPr>
              <a:t>和英文标点及一些控制符。</a:t>
            </a:r>
            <a:endParaRPr lang="en-US" altLang="zh-CN" sz="3733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lnSpc>
                <a:spcPct val="150000"/>
              </a:lnSpc>
              <a:spcBef>
                <a:spcPts val="800"/>
              </a:spcBef>
              <a:buNone/>
            </a:pPr>
            <a:r>
              <a:rPr lang="en-US" altLang="zh-CN" sz="3733" dirty="0">
                <a:latin typeface="Times New Roman" pitchFamily="18" charset="0"/>
                <a:cs typeface="Times New Roman" pitchFamily="18" charset="0"/>
              </a:rPr>
              <a:t>48------57</a:t>
            </a:r>
            <a:r>
              <a:rPr lang="zh-CN" altLang="en-US" sz="3733" dirty="0"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sz="3733" dirty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zh-CN" altLang="en-US" sz="3733" dirty="0">
                <a:latin typeface="Times New Roman" pitchFamily="18" charset="0"/>
                <a:cs typeface="Times New Roman" pitchFamily="18" charset="0"/>
              </a:rPr>
              <a:t>到</a:t>
            </a:r>
            <a:r>
              <a:rPr lang="en-US" altLang="zh-CN" sz="3733" dirty="0">
                <a:latin typeface="Times New Roman" pitchFamily="18" charset="0"/>
                <a:cs typeface="Times New Roman" pitchFamily="18" charset="0"/>
              </a:rPr>
              <a:t>9</a:t>
            </a:r>
            <a:r>
              <a:rPr lang="zh-CN" altLang="en-US" sz="3733" dirty="0">
                <a:latin typeface="Times New Roman" pitchFamily="18" charset="0"/>
                <a:cs typeface="Times New Roman" pitchFamily="18" charset="0"/>
              </a:rPr>
              <a:t>十个阿拉伯数字</a:t>
            </a:r>
          </a:p>
          <a:p>
            <a:pPr marL="0" indent="0" algn="just">
              <a:lnSpc>
                <a:spcPct val="150000"/>
              </a:lnSpc>
              <a:spcBef>
                <a:spcPts val="800"/>
              </a:spcBef>
              <a:buNone/>
            </a:pPr>
            <a:r>
              <a:rPr lang="en-US" altLang="zh-CN" sz="3733" dirty="0">
                <a:latin typeface="Times New Roman" pitchFamily="18" charset="0"/>
                <a:cs typeface="Times New Roman" pitchFamily="18" charset="0"/>
              </a:rPr>
              <a:t>65------90</a:t>
            </a:r>
            <a:r>
              <a:rPr lang="zh-CN" altLang="en-US" sz="3733" dirty="0"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sz="3733" dirty="0">
                <a:latin typeface="Times New Roman" pitchFamily="18" charset="0"/>
                <a:cs typeface="Times New Roman" pitchFamily="18" charset="0"/>
              </a:rPr>
              <a:t>26</a:t>
            </a:r>
            <a:r>
              <a:rPr lang="zh-CN" altLang="en-US" sz="3733" dirty="0">
                <a:latin typeface="Times New Roman" pitchFamily="18" charset="0"/>
                <a:cs typeface="Times New Roman" pitchFamily="18" charset="0"/>
              </a:rPr>
              <a:t>个大写英文字母</a:t>
            </a:r>
            <a:endParaRPr lang="en-US" altLang="zh-CN" sz="3733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lnSpc>
                <a:spcPct val="150000"/>
              </a:lnSpc>
              <a:spcBef>
                <a:spcPts val="800"/>
              </a:spcBef>
              <a:buNone/>
            </a:pPr>
            <a:r>
              <a:rPr lang="en-US" altLang="zh-CN" sz="3733" dirty="0">
                <a:latin typeface="Times New Roman" pitchFamily="18" charset="0"/>
                <a:cs typeface="Times New Roman" pitchFamily="18" charset="0"/>
              </a:rPr>
              <a:t>97-----122</a:t>
            </a:r>
            <a:r>
              <a:rPr lang="zh-CN" altLang="en-US" sz="3733" dirty="0"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sz="3733" dirty="0">
                <a:latin typeface="Times New Roman" pitchFamily="18" charset="0"/>
                <a:cs typeface="Times New Roman" pitchFamily="18" charset="0"/>
              </a:rPr>
              <a:t>26</a:t>
            </a:r>
            <a:r>
              <a:rPr lang="zh-CN" altLang="en-US" sz="3733" dirty="0">
                <a:latin typeface="Times New Roman" pitchFamily="18" charset="0"/>
                <a:cs typeface="Times New Roman" pitchFamily="18" charset="0"/>
              </a:rPr>
              <a:t>个小写英文字母</a:t>
            </a:r>
            <a:endParaRPr lang="en-US" altLang="zh-CN" sz="3733" dirty="0"/>
          </a:p>
        </p:txBody>
      </p:sp>
      <p:sp>
        <p:nvSpPr>
          <p:cNvPr id="3" name="矩形 2"/>
          <p:cNvSpPr/>
          <p:nvPr/>
        </p:nvSpPr>
        <p:spPr>
          <a:xfrm>
            <a:off x="609600" y="5867401"/>
            <a:ext cx="10668000" cy="650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1917" indent="-121917" algn="just">
              <a:lnSpc>
                <a:spcPct val="85000"/>
              </a:lnSpc>
              <a:spcBef>
                <a:spcPts val="1733"/>
              </a:spcBef>
              <a:buFont typeface="Arial" pitchFamily="34" charset="0"/>
              <a:buChar char=" "/>
            </a:pPr>
            <a:endParaRPr lang="zh-CN" altLang="en-US" sz="4267" dirty="0">
              <a:solidFill>
                <a:srgbClr val="FF0000"/>
              </a:solidFill>
              <a:latin typeface="Times New Roman" pitchFamily="18" charset="0"/>
              <a:ea typeface="宋体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55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uild="p"/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715354" y="276500"/>
            <a:ext cx="7010400" cy="914400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/>
          <a:p>
            <a:pPr marL="761981" indent="-761981">
              <a:lnSpc>
                <a:spcPct val="90000"/>
              </a:lnSpc>
              <a:spcBef>
                <a:spcPct val="0"/>
              </a:spcBef>
              <a:buClr>
                <a:schemeClr val="tx1"/>
              </a:buClr>
              <a:buSzPct val="100000"/>
              <a:buChar char="Ø"/>
            </a:pPr>
            <a:r>
              <a:rPr lang="zh-CN" altLang="en-US" sz="4000" b="1" spc="-160" dirty="0">
                <a:solidFill>
                  <a:srgbClr val="C00000"/>
                </a:solidFill>
              </a:rPr>
              <a:t>转义字符</a:t>
            </a:r>
            <a:endParaRPr lang="en-US" altLang="zh-CN" sz="4000" b="1" spc="-160" dirty="0">
              <a:solidFill>
                <a:srgbClr val="C00000"/>
              </a:solidFill>
            </a:endParaRPr>
          </a:p>
        </p:txBody>
      </p:sp>
      <p:grpSp>
        <p:nvGrpSpPr>
          <p:cNvPr id="10" name="Group 49"/>
          <p:cNvGrpSpPr>
            <a:grpSpLocks/>
          </p:cNvGrpSpPr>
          <p:nvPr/>
        </p:nvGrpSpPr>
        <p:grpSpPr bwMode="auto">
          <a:xfrm>
            <a:off x="1063624" y="1473200"/>
            <a:ext cx="10064751" cy="4358883"/>
            <a:chOff x="635" y="1680"/>
            <a:chExt cx="4558" cy="2504"/>
          </a:xfrm>
        </p:grpSpPr>
        <p:sp>
          <p:nvSpPr>
            <p:cNvPr id="11" name="Text Box 10"/>
            <p:cNvSpPr txBox="1">
              <a:spLocks noChangeArrowheads="1"/>
            </p:cNvSpPr>
            <p:nvPr/>
          </p:nvSpPr>
          <p:spPr bwMode="auto">
            <a:xfrm>
              <a:off x="716" y="1840"/>
              <a:ext cx="758" cy="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9pPr>
            </a:lstStyle>
            <a:p>
              <a:pPr>
                <a:lnSpc>
                  <a:spcPct val="75000"/>
                </a:lnSpc>
                <a:buNone/>
              </a:pPr>
              <a:r>
                <a:rPr lang="zh-CN" altLang="en-US" sz="2667" dirty="0">
                  <a:latin typeface="Times New Roman" pitchFamily="18" charset="0"/>
                  <a:ea typeface="+mn-ea"/>
                  <a:cs typeface="Times New Roman" pitchFamily="18" charset="0"/>
                </a:rPr>
                <a:t>转义字符</a:t>
              </a: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649" y="1689"/>
              <a:ext cx="4544" cy="2495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None/>
              </a:pPr>
              <a:endParaRPr lang="zh-CN" altLang="zh-CN" sz="2667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1810" y="1760"/>
              <a:ext cx="624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9pPr>
            </a:lstStyle>
            <a:p>
              <a:pPr>
                <a:buNone/>
              </a:pPr>
              <a:r>
                <a:rPr lang="zh-CN" altLang="en-US" sz="2667" dirty="0">
                  <a:latin typeface="Times New Roman" pitchFamily="18" charset="0"/>
                  <a:ea typeface="+mn-ea"/>
                  <a:cs typeface="Times New Roman" pitchFamily="18" charset="0"/>
                </a:rPr>
                <a:t>含      义</a:t>
              </a:r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885" y="2116"/>
              <a:ext cx="204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9pPr>
            </a:lstStyle>
            <a:p>
              <a:pPr>
                <a:buNone/>
              </a:pPr>
              <a:r>
                <a:rPr lang="en-US" altLang="zh-CN" sz="2667" dirty="0">
                  <a:latin typeface="Times New Roman" pitchFamily="18" charset="0"/>
                  <a:ea typeface="+mn-ea"/>
                  <a:cs typeface="Times New Roman" pitchFamily="18" charset="0"/>
                </a:rPr>
                <a:t>\n</a:t>
              </a:r>
            </a:p>
          </p:txBody>
        </p:sp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876" y="2451"/>
              <a:ext cx="204" cy="2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9pPr>
            </a:lstStyle>
            <a:p>
              <a:pPr>
                <a:buNone/>
              </a:pPr>
              <a:r>
                <a:rPr lang="en-US" altLang="zh-CN" sz="2667" dirty="0">
                  <a:latin typeface="Times New Roman" pitchFamily="18" charset="0"/>
                  <a:ea typeface="+mn-ea"/>
                  <a:cs typeface="Times New Roman" pitchFamily="18" charset="0"/>
                </a:rPr>
                <a:t>\v</a:t>
              </a:r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913" y="2723"/>
              <a:ext cx="178" cy="2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9pPr>
            </a:lstStyle>
            <a:p>
              <a:pPr>
                <a:buNone/>
              </a:pPr>
              <a:r>
                <a:rPr lang="en-US" altLang="zh-CN" sz="2667" dirty="0">
                  <a:latin typeface="Times New Roman" pitchFamily="18" charset="0"/>
                  <a:ea typeface="+mn-ea"/>
                  <a:cs typeface="Times New Roman" pitchFamily="18" charset="0"/>
                </a:rPr>
                <a:t>\r</a:t>
              </a:r>
            </a:p>
          </p:txBody>
        </p:sp>
        <p:sp>
          <p:nvSpPr>
            <p:cNvPr id="17" name="Text Box 16"/>
            <p:cNvSpPr txBox="1">
              <a:spLocks noChangeArrowheads="1"/>
            </p:cNvSpPr>
            <p:nvPr/>
          </p:nvSpPr>
          <p:spPr bwMode="auto">
            <a:xfrm>
              <a:off x="893" y="2996"/>
              <a:ext cx="195" cy="2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9pPr>
            </a:lstStyle>
            <a:p>
              <a:pPr>
                <a:buNone/>
              </a:pPr>
              <a:r>
                <a:rPr lang="en-US" altLang="zh-CN" sz="2667" dirty="0">
                  <a:latin typeface="Times New Roman" pitchFamily="18" charset="0"/>
                  <a:ea typeface="+mn-ea"/>
                  <a:cs typeface="Times New Roman" pitchFamily="18" charset="0"/>
                </a:rPr>
                <a:t>\a</a:t>
              </a:r>
            </a:p>
          </p:txBody>
        </p:sp>
        <p:sp>
          <p:nvSpPr>
            <p:cNvPr id="18" name="Text Box 17"/>
            <p:cNvSpPr txBox="1">
              <a:spLocks noChangeArrowheads="1"/>
            </p:cNvSpPr>
            <p:nvPr/>
          </p:nvSpPr>
          <p:spPr bwMode="auto">
            <a:xfrm>
              <a:off x="913" y="3323"/>
              <a:ext cx="154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9pPr>
            </a:lstStyle>
            <a:p>
              <a:pPr>
                <a:buNone/>
              </a:pPr>
              <a:r>
                <a:rPr lang="en-US" altLang="zh-CN" sz="2667">
                  <a:latin typeface="Times New Roman" pitchFamily="18" charset="0"/>
                  <a:ea typeface="+mn-ea"/>
                  <a:cs typeface="Times New Roman" pitchFamily="18" charset="0"/>
                </a:rPr>
                <a:t>\'</a:t>
              </a:r>
            </a:p>
          </p:txBody>
        </p: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854" y="3712"/>
              <a:ext cx="460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9pPr>
            </a:lstStyle>
            <a:p>
              <a:pPr>
                <a:buNone/>
              </a:pPr>
              <a:r>
                <a:rPr lang="en-US" altLang="zh-CN" sz="2667" dirty="0">
                  <a:latin typeface="Times New Roman" pitchFamily="18" charset="0"/>
                  <a:ea typeface="+mn-ea"/>
                  <a:cs typeface="Times New Roman" pitchFamily="18" charset="0"/>
                </a:rPr>
                <a:t>\</a:t>
              </a:r>
              <a:r>
                <a:rPr lang="en-US" altLang="zh-CN" sz="2667" dirty="0" err="1">
                  <a:latin typeface="Times New Roman" pitchFamily="18" charset="0"/>
                  <a:ea typeface="+mn-ea"/>
                  <a:cs typeface="Times New Roman" pitchFamily="18" charset="0"/>
                </a:rPr>
                <a:t>ddd</a:t>
              </a:r>
              <a:endParaRPr lang="en-US" altLang="zh-CN" sz="2667" dirty="0"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20" name="Text Box 19"/>
            <p:cNvSpPr txBox="1">
              <a:spLocks noChangeArrowheads="1"/>
            </p:cNvSpPr>
            <p:nvPr/>
          </p:nvSpPr>
          <p:spPr bwMode="auto">
            <a:xfrm>
              <a:off x="3183" y="2100"/>
              <a:ext cx="169" cy="2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9pPr>
            </a:lstStyle>
            <a:p>
              <a:pPr>
                <a:buNone/>
              </a:pPr>
              <a:r>
                <a:rPr lang="en-US" altLang="zh-CN" sz="2667" dirty="0">
                  <a:latin typeface="Times New Roman" pitchFamily="18" charset="0"/>
                  <a:ea typeface="+mn-ea"/>
                  <a:cs typeface="Times New Roman" pitchFamily="18" charset="0"/>
                </a:rPr>
                <a:t>\t</a:t>
              </a:r>
            </a:p>
          </p:txBody>
        </p:sp>
        <p:sp>
          <p:nvSpPr>
            <p:cNvPr id="21" name="Text Box 20"/>
            <p:cNvSpPr txBox="1">
              <a:spLocks noChangeArrowheads="1"/>
            </p:cNvSpPr>
            <p:nvPr/>
          </p:nvSpPr>
          <p:spPr bwMode="auto">
            <a:xfrm>
              <a:off x="3184" y="2400"/>
              <a:ext cx="204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9pPr>
            </a:lstStyle>
            <a:p>
              <a:pPr>
                <a:buNone/>
              </a:pPr>
              <a:r>
                <a:rPr lang="en-US" altLang="zh-CN" sz="2667" dirty="0">
                  <a:latin typeface="Times New Roman" pitchFamily="18" charset="0"/>
                  <a:ea typeface="+mn-ea"/>
                  <a:cs typeface="Times New Roman" pitchFamily="18" charset="0"/>
                </a:rPr>
                <a:t>\b</a:t>
              </a:r>
            </a:p>
          </p:txBody>
        </p:sp>
        <p:sp>
          <p:nvSpPr>
            <p:cNvPr id="22" name="Text Box 21"/>
            <p:cNvSpPr txBox="1">
              <a:spLocks noChangeArrowheads="1"/>
            </p:cNvSpPr>
            <p:nvPr/>
          </p:nvSpPr>
          <p:spPr bwMode="auto">
            <a:xfrm>
              <a:off x="3183" y="2686"/>
              <a:ext cx="204" cy="2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9pPr>
            </a:lstStyle>
            <a:p>
              <a:pPr>
                <a:buNone/>
              </a:pPr>
              <a:r>
                <a:rPr lang="en-US" altLang="zh-CN" sz="2667" dirty="0">
                  <a:latin typeface="Times New Roman" pitchFamily="18" charset="0"/>
                  <a:ea typeface="+mn-ea"/>
                  <a:cs typeface="Times New Roman" pitchFamily="18" charset="0"/>
                </a:rPr>
                <a:t>\0</a:t>
              </a:r>
            </a:p>
          </p:txBody>
        </p:sp>
        <p:sp>
          <p:nvSpPr>
            <p:cNvPr id="23" name="Text Box 22"/>
            <p:cNvSpPr txBox="1">
              <a:spLocks noChangeArrowheads="1"/>
            </p:cNvSpPr>
            <p:nvPr/>
          </p:nvSpPr>
          <p:spPr bwMode="auto">
            <a:xfrm>
              <a:off x="3221" y="2989"/>
              <a:ext cx="169" cy="2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9pPr>
            </a:lstStyle>
            <a:p>
              <a:pPr>
                <a:buNone/>
              </a:pPr>
              <a:r>
                <a:rPr lang="en-US" altLang="zh-CN" sz="2667" dirty="0">
                  <a:latin typeface="Times New Roman" pitchFamily="18" charset="0"/>
                  <a:ea typeface="+mn-ea"/>
                  <a:cs typeface="Times New Roman" pitchFamily="18" charset="0"/>
                </a:rPr>
                <a:t>\\</a:t>
              </a:r>
            </a:p>
          </p:txBody>
        </p:sp>
        <p:sp>
          <p:nvSpPr>
            <p:cNvPr id="24" name="Text Box 23"/>
            <p:cNvSpPr txBox="1">
              <a:spLocks noChangeArrowheads="1"/>
            </p:cNvSpPr>
            <p:nvPr/>
          </p:nvSpPr>
          <p:spPr bwMode="auto">
            <a:xfrm>
              <a:off x="3221" y="3286"/>
              <a:ext cx="190" cy="2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9pPr>
            </a:lstStyle>
            <a:p>
              <a:pPr>
                <a:buNone/>
              </a:pPr>
              <a:r>
                <a:rPr lang="en-US" altLang="zh-CN" sz="2667" dirty="0">
                  <a:latin typeface="Times New Roman" pitchFamily="18" charset="0"/>
                  <a:ea typeface="+mn-ea"/>
                  <a:cs typeface="Times New Roman" pitchFamily="18" charset="0"/>
                </a:rPr>
                <a:t>\"</a:t>
              </a:r>
            </a:p>
          </p:txBody>
        </p:sp>
        <p:sp>
          <p:nvSpPr>
            <p:cNvPr id="25" name="Text Box 24"/>
            <p:cNvSpPr txBox="1">
              <a:spLocks noChangeArrowheads="1"/>
            </p:cNvSpPr>
            <p:nvPr/>
          </p:nvSpPr>
          <p:spPr bwMode="auto">
            <a:xfrm>
              <a:off x="3155" y="3723"/>
              <a:ext cx="359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9pPr>
            </a:lstStyle>
            <a:p>
              <a:pPr>
                <a:buNone/>
              </a:pPr>
              <a:r>
                <a:rPr lang="en-US" altLang="zh-CN" sz="2667" dirty="0">
                  <a:latin typeface="Times New Roman" pitchFamily="18" charset="0"/>
                  <a:ea typeface="+mn-ea"/>
                  <a:cs typeface="Times New Roman" pitchFamily="18" charset="0"/>
                </a:rPr>
                <a:t>\</a:t>
              </a:r>
              <a:r>
                <a:rPr lang="en-US" altLang="zh-CN" sz="2667" dirty="0" err="1">
                  <a:latin typeface="Times New Roman" pitchFamily="18" charset="0"/>
                  <a:ea typeface="+mn-ea"/>
                  <a:cs typeface="Times New Roman" pitchFamily="18" charset="0"/>
                </a:rPr>
                <a:t>xhh</a:t>
              </a:r>
              <a:endParaRPr lang="en-US" altLang="zh-CN" sz="2667" dirty="0"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26" name="Text Box 25"/>
            <p:cNvSpPr txBox="1">
              <a:spLocks noChangeArrowheads="1"/>
            </p:cNvSpPr>
            <p:nvPr/>
          </p:nvSpPr>
          <p:spPr bwMode="auto">
            <a:xfrm>
              <a:off x="4065" y="1774"/>
              <a:ext cx="624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9pPr>
            </a:lstStyle>
            <a:p>
              <a:pPr>
                <a:buNone/>
              </a:pPr>
              <a:r>
                <a:rPr lang="zh-CN" altLang="en-US" sz="2667" dirty="0">
                  <a:latin typeface="Times New Roman" pitchFamily="18" charset="0"/>
                  <a:ea typeface="+mn-ea"/>
                  <a:cs typeface="Times New Roman" pitchFamily="18" charset="0"/>
                </a:rPr>
                <a:t>含      义</a:t>
              </a:r>
            </a:p>
          </p:txBody>
        </p:sp>
        <p:sp>
          <p:nvSpPr>
            <p:cNvPr id="27" name="Text Box 26"/>
            <p:cNvSpPr txBox="1">
              <a:spLocks noChangeArrowheads="1"/>
            </p:cNvSpPr>
            <p:nvPr/>
          </p:nvSpPr>
          <p:spPr bwMode="auto">
            <a:xfrm>
              <a:off x="1905" y="2124"/>
              <a:ext cx="393" cy="2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9pPr>
            </a:lstStyle>
            <a:p>
              <a:pPr>
                <a:buNone/>
              </a:pPr>
              <a:r>
                <a:rPr lang="zh-CN" altLang="en-US" sz="2667" dirty="0">
                  <a:latin typeface="Times New Roman" pitchFamily="18" charset="0"/>
                  <a:ea typeface="+mn-ea"/>
                  <a:cs typeface="Times New Roman" pitchFamily="18" charset="0"/>
                </a:rPr>
                <a:t>换行</a:t>
              </a:r>
            </a:p>
          </p:txBody>
        </p:sp>
        <p:sp>
          <p:nvSpPr>
            <p:cNvPr id="28" name="Text Box 27"/>
            <p:cNvSpPr txBox="1">
              <a:spLocks noChangeArrowheads="1"/>
            </p:cNvSpPr>
            <p:nvPr/>
          </p:nvSpPr>
          <p:spPr bwMode="auto">
            <a:xfrm>
              <a:off x="1747" y="2415"/>
              <a:ext cx="702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9pPr>
            </a:lstStyle>
            <a:p>
              <a:pPr>
                <a:buNone/>
              </a:pPr>
              <a:r>
                <a:rPr lang="zh-CN" altLang="en-US" sz="2667" dirty="0">
                  <a:latin typeface="Times New Roman" pitchFamily="18" charset="0"/>
                  <a:ea typeface="+mn-ea"/>
                  <a:cs typeface="Times New Roman" pitchFamily="18" charset="0"/>
                </a:rPr>
                <a:t>垂直制表</a:t>
              </a:r>
            </a:p>
          </p:txBody>
        </p:sp>
        <p:sp>
          <p:nvSpPr>
            <p:cNvPr id="29" name="Text Box 28"/>
            <p:cNvSpPr txBox="1">
              <a:spLocks noChangeArrowheads="1"/>
            </p:cNvSpPr>
            <p:nvPr/>
          </p:nvSpPr>
          <p:spPr bwMode="auto">
            <a:xfrm>
              <a:off x="1910" y="2723"/>
              <a:ext cx="393" cy="2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9pPr>
            </a:lstStyle>
            <a:p>
              <a:pPr>
                <a:buNone/>
              </a:pPr>
              <a:r>
                <a:rPr lang="zh-CN" altLang="en-US" sz="2667" dirty="0">
                  <a:latin typeface="Times New Roman" pitchFamily="18" charset="0"/>
                  <a:ea typeface="+mn-ea"/>
                  <a:cs typeface="Times New Roman" pitchFamily="18" charset="0"/>
                </a:rPr>
                <a:t>回车</a:t>
              </a:r>
            </a:p>
          </p:txBody>
        </p:sp>
        <p:sp>
          <p:nvSpPr>
            <p:cNvPr id="30" name="Text Box 29"/>
            <p:cNvSpPr txBox="1">
              <a:spLocks noChangeArrowheads="1"/>
            </p:cNvSpPr>
            <p:nvPr/>
          </p:nvSpPr>
          <p:spPr bwMode="auto">
            <a:xfrm>
              <a:off x="1905" y="3015"/>
              <a:ext cx="393" cy="2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9pPr>
            </a:lstStyle>
            <a:p>
              <a:pPr>
                <a:buNone/>
              </a:pPr>
              <a:r>
                <a:rPr lang="zh-CN" altLang="en-US" sz="2667" dirty="0">
                  <a:latin typeface="Times New Roman" pitchFamily="18" charset="0"/>
                  <a:ea typeface="+mn-ea"/>
                  <a:cs typeface="Times New Roman" pitchFamily="18" charset="0"/>
                </a:rPr>
                <a:t>响铃</a:t>
              </a:r>
            </a:p>
          </p:txBody>
        </p:sp>
        <p:sp>
          <p:nvSpPr>
            <p:cNvPr id="31" name="Text Box 30"/>
            <p:cNvSpPr txBox="1">
              <a:spLocks noChangeArrowheads="1"/>
            </p:cNvSpPr>
            <p:nvPr/>
          </p:nvSpPr>
          <p:spPr bwMode="auto">
            <a:xfrm>
              <a:off x="1842" y="3323"/>
              <a:ext cx="548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9pPr>
            </a:lstStyle>
            <a:p>
              <a:pPr>
                <a:buNone/>
              </a:pPr>
              <a:r>
                <a:rPr lang="zh-CN" altLang="en-US" sz="2667" dirty="0">
                  <a:latin typeface="Times New Roman" pitchFamily="18" charset="0"/>
                  <a:ea typeface="+mn-ea"/>
                  <a:cs typeface="Times New Roman" pitchFamily="18" charset="0"/>
                </a:rPr>
                <a:t>单引号</a:t>
              </a:r>
            </a:p>
          </p:txBody>
        </p:sp>
        <p:sp>
          <p:nvSpPr>
            <p:cNvPr id="32" name="Text Box 31"/>
            <p:cNvSpPr txBox="1">
              <a:spLocks noChangeArrowheads="1"/>
            </p:cNvSpPr>
            <p:nvPr/>
          </p:nvSpPr>
          <p:spPr bwMode="auto">
            <a:xfrm>
              <a:off x="1762" y="3663"/>
              <a:ext cx="780" cy="4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9pPr>
            </a:lstStyle>
            <a:p>
              <a:pPr algn="ctr">
                <a:lnSpc>
                  <a:spcPct val="80000"/>
                </a:lnSpc>
                <a:buNone/>
              </a:pPr>
              <a:r>
                <a:rPr lang="en-US" altLang="zh-CN" sz="2667" dirty="0">
                  <a:latin typeface="Times New Roman" pitchFamily="18" charset="0"/>
                  <a:ea typeface="+mn-ea"/>
                  <a:cs typeface="Times New Roman" pitchFamily="18" charset="0"/>
                </a:rPr>
                <a:t>8</a:t>
              </a:r>
              <a:r>
                <a:rPr lang="zh-CN" altLang="en-US" sz="2667" dirty="0">
                  <a:latin typeface="Times New Roman" pitchFamily="18" charset="0"/>
                  <a:ea typeface="+mn-ea"/>
                  <a:cs typeface="Times New Roman" pitchFamily="18" charset="0"/>
                </a:rPr>
                <a:t>进制数代</a:t>
              </a:r>
            </a:p>
            <a:p>
              <a:pPr algn="ctr">
                <a:lnSpc>
                  <a:spcPct val="80000"/>
                </a:lnSpc>
                <a:buNone/>
              </a:pPr>
              <a:r>
                <a:rPr lang="zh-CN" altLang="en-US" sz="2667" dirty="0">
                  <a:latin typeface="Times New Roman" pitchFamily="18" charset="0"/>
                  <a:ea typeface="+mn-ea"/>
                  <a:cs typeface="Times New Roman" pitchFamily="18" charset="0"/>
                </a:rPr>
                <a:t>表的字符</a:t>
              </a:r>
            </a:p>
          </p:txBody>
        </p:sp>
        <p:sp>
          <p:nvSpPr>
            <p:cNvPr id="33" name="Text Box 32"/>
            <p:cNvSpPr txBox="1">
              <a:spLocks noChangeArrowheads="1"/>
            </p:cNvSpPr>
            <p:nvPr/>
          </p:nvSpPr>
          <p:spPr bwMode="auto">
            <a:xfrm>
              <a:off x="4081" y="2143"/>
              <a:ext cx="702" cy="2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9pPr>
            </a:lstStyle>
            <a:p>
              <a:pPr>
                <a:buNone/>
              </a:pPr>
              <a:r>
                <a:rPr lang="zh-CN" altLang="en-US" sz="2667" dirty="0">
                  <a:latin typeface="Times New Roman" pitchFamily="18" charset="0"/>
                  <a:ea typeface="+mn-ea"/>
                  <a:cs typeface="Times New Roman" pitchFamily="18" charset="0"/>
                </a:rPr>
                <a:t>水平制表</a:t>
              </a:r>
            </a:p>
          </p:txBody>
        </p:sp>
        <p:sp>
          <p:nvSpPr>
            <p:cNvPr id="34" name="Text Box 33"/>
            <p:cNvSpPr txBox="1">
              <a:spLocks noChangeArrowheads="1"/>
            </p:cNvSpPr>
            <p:nvPr/>
          </p:nvSpPr>
          <p:spPr bwMode="auto">
            <a:xfrm>
              <a:off x="4218" y="2415"/>
              <a:ext cx="39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9pPr>
            </a:lstStyle>
            <a:p>
              <a:pPr>
                <a:buNone/>
              </a:pPr>
              <a:r>
                <a:rPr lang="zh-CN" altLang="en-US" sz="2667" dirty="0">
                  <a:latin typeface="Times New Roman" pitchFamily="18" charset="0"/>
                  <a:ea typeface="+mn-ea"/>
                  <a:cs typeface="Times New Roman" pitchFamily="18" charset="0"/>
                </a:rPr>
                <a:t>退格</a:t>
              </a:r>
            </a:p>
          </p:txBody>
        </p:sp>
        <p:sp>
          <p:nvSpPr>
            <p:cNvPr id="35" name="Text Box 34"/>
            <p:cNvSpPr txBox="1">
              <a:spLocks noChangeArrowheads="1"/>
            </p:cNvSpPr>
            <p:nvPr/>
          </p:nvSpPr>
          <p:spPr bwMode="auto">
            <a:xfrm>
              <a:off x="4017" y="2742"/>
              <a:ext cx="857" cy="2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9pPr>
            </a:lstStyle>
            <a:p>
              <a:pPr>
                <a:buNone/>
              </a:pPr>
              <a:r>
                <a:rPr lang="zh-CN" altLang="en-US" sz="2667" dirty="0">
                  <a:latin typeface="Times New Roman" pitchFamily="18" charset="0"/>
                  <a:ea typeface="+mn-ea"/>
                  <a:cs typeface="Times New Roman" pitchFamily="18" charset="0"/>
                </a:rPr>
                <a:t>字符串结束</a:t>
              </a:r>
            </a:p>
          </p:txBody>
        </p:sp>
        <p:sp>
          <p:nvSpPr>
            <p:cNvPr id="36" name="Text Box 35"/>
            <p:cNvSpPr txBox="1">
              <a:spLocks noChangeArrowheads="1"/>
            </p:cNvSpPr>
            <p:nvPr/>
          </p:nvSpPr>
          <p:spPr bwMode="auto">
            <a:xfrm>
              <a:off x="4174" y="3015"/>
              <a:ext cx="548" cy="2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9pPr>
            </a:lstStyle>
            <a:p>
              <a:pPr>
                <a:buNone/>
              </a:pPr>
              <a:r>
                <a:rPr lang="zh-CN" altLang="en-US" sz="2667" dirty="0">
                  <a:latin typeface="Times New Roman" pitchFamily="18" charset="0"/>
                  <a:ea typeface="+mn-ea"/>
                  <a:cs typeface="Times New Roman" pitchFamily="18" charset="0"/>
                </a:rPr>
                <a:t>反斜线</a:t>
              </a:r>
            </a:p>
          </p:txBody>
        </p:sp>
        <p:sp>
          <p:nvSpPr>
            <p:cNvPr id="37" name="Text Box 36"/>
            <p:cNvSpPr txBox="1">
              <a:spLocks noChangeArrowheads="1"/>
            </p:cNvSpPr>
            <p:nvPr/>
          </p:nvSpPr>
          <p:spPr bwMode="auto">
            <a:xfrm>
              <a:off x="4174" y="3342"/>
              <a:ext cx="548" cy="2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9pPr>
            </a:lstStyle>
            <a:p>
              <a:pPr>
                <a:buNone/>
              </a:pPr>
              <a:r>
                <a:rPr lang="zh-CN" altLang="en-US" sz="2667">
                  <a:latin typeface="Times New Roman" pitchFamily="18" charset="0"/>
                  <a:ea typeface="+mn-ea"/>
                  <a:cs typeface="Times New Roman" pitchFamily="18" charset="0"/>
                </a:rPr>
                <a:t>双引号</a:t>
              </a:r>
            </a:p>
          </p:txBody>
        </p:sp>
        <p:sp>
          <p:nvSpPr>
            <p:cNvPr id="38" name="Text Box 37"/>
            <p:cNvSpPr txBox="1">
              <a:spLocks noChangeArrowheads="1"/>
            </p:cNvSpPr>
            <p:nvPr/>
          </p:nvSpPr>
          <p:spPr bwMode="auto">
            <a:xfrm>
              <a:off x="4031" y="3707"/>
              <a:ext cx="857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9pPr>
            </a:lstStyle>
            <a:p>
              <a:pPr algn="ctr">
                <a:lnSpc>
                  <a:spcPct val="75000"/>
                </a:lnSpc>
                <a:buNone/>
              </a:pPr>
              <a:r>
                <a:rPr lang="en-US" altLang="zh-CN" sz="2667" dirty="0">
                  <a:latin typeface="Times New Roman" pitchFamily="18" charset="0"/>
                  <a:ea typeface="+mn-ea"/>
                  <a:cs typeface="Times New Roman" pitchFamily="18" charset="0"/>
                </a:rPr>
                <a:t>16</a:t>
              </a:r>
              <a:r>
                <a:rPr lang="zh-CN" altLang="en-US" sz="2667" dirty="0">
                  <a:latin typeface="Times New Roman" pitchFamily="18" charset="0"/>
                  <a:ea typeface="+mn-ea"/>
                  <a:cs typeface="Times New Roman" pitchFamily="18" charset="0"/>
                </a:rPr>
                <a:t>进制数代</a:t>
              </a:r>
            </a:p>
            <a:p>
              <a:pPr algn="ctr">
                <a:lnSpc>
                  <a:spcPct val="75000"/>
                </a:lnSpc>
                <a:buNone/>
              </a:pPr>
              <a:r>
                <a:rPr lang="zh-CN" altLang="en-US" sz="2667" dirty="0">
                  <a:latin typeface="Times New Roman" pitchFamily="18" charset="0"/>
                  <a:ea typeface="+mn-ea"/>
                  <a:cs typeface="Times New Roman" pitchFamily="18" charset="0"/>
                </a:rPr>
                <a:t>表的字符</a:t>
              </a:r>
            </a:p>
          </p:txBody>
        </p:sp>
        <p:sp>
          <p:nvSpPr>
            <p:cNvPr id="39" name="Line 38"/>
            <p:cNvSpPr>
              <a:spLocks noChangeShapeType="1"/>
            </p:cNvSpPr>
            <p:nvPr/>
          </p:nvSpPr>
          <p:spPr bwMode="auto">
            <a:xfrm>
              <a:off x="2855" y="1680"/>
              <a:ext cx="0" cy="2495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>
                <a:buNone/>
              </a:pPr>
              <a:endParaRPr lang="zh-CN" altLang="en-US" sz="2667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" name="Line 39"/>
            <p:cNvSpPr>
              <a:spLocks noChangeShapeType="1"/>
            </p:cNvSpPr>
            <p:nvPr/>
          </p:nvSpPr>
          <p:spPr bwMode="auto">
            <a:xfrm>
              <a:off x="1474" y="1680"/>
              <a:ext cx="0" cy="2495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>
                <a:buNone/>
              </a:pPr>
              <a:endParaRPr lang="zh-CN" altLang="en-US" sz="2667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" name="Line 40"/>
            <p:cNvSpPr>
              <a:spLocks noChangeShapeType="1"/>
            </p:cNvSpPr>
            <p:nvPr/>
          </p:nvSpPr>
          <p:spPr bwMode="auto">
            <a:xfrm>
              <a:off x="3747" y="1680"/>
              <a:ext cx="0" cy="2495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>
                <a:buNone/>
              </a:pPr>
              <a:endParaRPr lang="zh-CN" altLang="en-US" sz="2667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" name="Line 41"/>
            <p:cNvSpPr>
              <a:spLocks noChangeShapeType="1"/>
            </p:cNvSpPr>
            <p:nvPr/>
          </p:nvSpPr>
          <p:spPr bwMode="auto">
            <a:xfrm>
              <a:off x="635" y="2126"/>
              <a:ext cx="4558" cy="0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>
                <a:buNone/>
              </a:pPr>
              <a:endParaRPr lang="zh-CN" altLang="en-US" sz="2667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" name="Line 42"/>
            <p:cNvSpPr>
              <a:spLocks noChangeShapeType="1"/>
            </p:cNvSpPr>
            <p:nvPr/>
          </p:nvSpPr>
          <p:spPr bwMode="auto">
            <a:xfrm>
              <a:off x="635" y="2419"/>
              <a:ext cx="4558" cy="0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>
                <a:buNone/>
              </a:pPr>
              <a:endParaRPr lang="zh-CN" altLang="en-US" sz="2667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" name="Line 43"/>
            <p:cNvSpPr>
              <a:spLocks noChangeShapeType="1"/>
            </p:cNvSpPr>
            <p:nvPr/>
          </p:nvSpPr>
          <p:spPr bwMode="auto">
            <a:xfrm>
              <a:off x="635" y="2713"/>
              <a:ext cx="4558" cy="0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>
                <a:buNone/>
              </a:pPr>
              <a:endParaRPr lang="zh-CN" altLang="en-US" sz="2667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5" name="Line 44"/>
            <p:cNvSpPr>
              <a:spLocks noChangeShapeType="1"/>
            </p:cNvSpPr>
            <p:nvPr/>
          </p:nvSpPr>
          <p:spPr bwMode="auto">
            <a:xfrm>
              <a:off x="635" y="2987"/>
              <a:ext cx="4558" cy="0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>
                <a:buNone/>
              </a:pPr>
              <a:endParaRPr lang="zh-CN" altLang="en-US" sz="2667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6" name="Line 45"/>
            <p:cNvSpPr>
              <a:spLocks noChangeShapeType="1"/>
            </p:cNvSpPr>
            <p:nvPr/>
          </p:nvSpPr>
          <p:spPr bwMode="auto">
            <a:xfrm>
              <a:off x="635" y="3301"/>
              <a:ext cx="4558" cy="0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>
                <a:buNone/>
              </a:pPr>
              <a:endParaRPr lang="zh-CN" altLang="en-US" sz="2667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7" name="Line 46"/>
            <p:cNvSpPr>
              <a:spLocks noChangeShapeType="1"/>
            </p:cNvSpPr>
            <p:nvPr/>
          </p:nvSpPr>
          <p:spPr bwMode="auto">
            <a:xfrm>
              <a:off x="635" y="3595"/>
              <a:ext cx="4558" cy="0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>
                <a:buNone/>
              </a:pPr>
              <a:endParaRPr lang="zh-CN" altLang="en-US" sz="2667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8" name="Text Box 47"/>
            <p:cNvSpPr txBox="1">
              <a:spLocks noChangeArrowheads="1"/>
            </p:cNvSpPr>
            <p:nvPr/>
          </p:nvSpPr>
          <p:spPr bwMode="auto">
            <a:xfrm>
              <a:off x="2924" y="1840"/>
              <a:ext cx="780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9pPr>
            </a:lstStyle>
            <a:p>
              <a:pPr>
                <a:lnSpc>
                  <a:spcPct val="75000"/>
                </a:lnSpc>
                <a:buNone/>
              </a:pPr>
              <a:r>
                <a:rPr lang="zh-CN" altLang="en-US" sz="2667" dirty="0">
                  <a:latin typeface="Times New Roman" pitchFamily="18" charset="0"/>
                  <a:ea typeface="+mn-ea"/>
                  <a:cs typeface="Times New Roman" pitchFamily="18" charset="0"/>
                </a:rPr>
                <a:t>转义字符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967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1" t="13208"/>
          <a:stretch/>
        </p:blipFill>
        <p:spPr>
          <a:xfrm rot="5400000">
            <a:off x="5567233" y="-747586"/>
            <a:ext cx="5877180" cy="73723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94228" y="3429000"/>
            <a:ext cx="5228772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设计顺序结构程序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迷你简准圆" panose="03000509000000000000" pitchFamily="65" charset="-122"/>
              <a:ea typeface="迷你简准圆" panose="03000509000000000000" pitchFamily="65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94228" y="2227591"/>
            <a:ext cx="4725974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4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  <a:ea typeface="迷你简准圆" panose="03000509000000000000" pitchFamily="65" charset="-122"/>
              </a:rPr>
              <a:t>SECTION  ONE</a:t>
            </a:r>
            <a:endParaRPr lang="zh-CN" altLang="en-US" sz="4400" dirty="0">
              <a:solidFill>
                <a:schemeClr val="accent1">
                  <a:lumMod val="75000"/>
                </a:schemeClr>
              </a:solidFill>
              <a:latin typeface="Arial Black" panose="020B0A04020102020204" pitchFamily="34" charset="0"/>
              <a:ea typeface="迷你简准圆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120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99593" y="198120"/>
            <a:ext cx="10126591" cy="6369010"/>
            <a:chOff x="3154364" y="2769507"/>
            <a:chExt cx="2949575" cy="2151804"/>
          </a:xfrm>
        </p:grpSpPr>
        <p:sp>
          <p:nvSpPr>
            <p:cNvPr id="16" name="MH_SubTitle_1"/>
            <p:cNvSpPr/>
            <p:nvPr>
              <p:custDataLst>
                <p:tags r:id="rId2"/>
              </p:custDataLst>
            </p:nvPr>
          </p:nvSpPr>
          <p:spPr>
            <a:xfrm>
              <a:off x="3154364" y="2769507"/>
              <a:ext cx="2949575" cy="25555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23" name="MH_Text_1"/>
            <p:cNvSpPr/>
            <p:nvPr>
              <p:custDataLst>
                <p:tags r:id="rId3"/>
              </p:custDataLst>
            </p:nvPr>
          </p:nvSpPr>
          <p:spPr>
            <a:xfrm>
              <a:off x="3208920" y="3111896"/>
              <a:ext cx="2840741" cy="1809415"/>
            </a:xfrm>
            <a:prstGeom prst="rect">
              <a:avLst/>
            </a:prstGeom>
            <a:solidFill>
              <a:srgbClr val="FFFFFF"/>
            </a:solidFill>
            <a:ln w="127000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90000" rIns="180000" bIns="90000" anchor="ctr">
              <a:normAutofit/>
            </a:bodyPr>
            <a:lstStyle/>
            <a:p>
              <a:pPr algn="just">
                <a:lnSpc>
                  <a:spcPct val="130000"/>
                </a:lnSpc>
                <a:spcBef>
                  <a:spcPts val="1200"/>
                </a:spcBef>
                <a:defRPr/>
              </a:pPr>
              <a:endParaRPr lang="zh-CN" altLang="en-US" sz="1600" kern="0" dirty="0">
                <a:solidFill>
                  <a:srgbClr val="3A3A3A"/>
                </a:solidFill>
              </a:endParaRPr>
            </a:p>
          </p:txBody>
        </p:sp>
        <p:sp>
          <p:nvSpPr>
            <p:cNvPr id="27" name="MH_Other_1"/>
            <p:cNvSpPr/>
            <p:nvPr>
              <p:custDataLst>
                <p:tags r:id="rId4"/>
              </p:custDataLst>
            </p:nvPr>
          </p:nvSpPr>
          <p:spPr>
            <a:xfrm rot="4460462">
              <a:off x="3351213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28" name="MH_Other_2"/>
            <p:cNvSpPr/>
            <p:nvPr>
              <p:custDataLst>
                <p:tags r:id="rId5"/>
              </p:custDataLst>
            </p:nvPr>
          </p:nvSpPr>
          <p:spPr>
            <a:xfrm rot="4460462">
              <a:off x="3348038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0" name="MH_Other_3"/>
            <p:cNvSpPr/>
            <p:nvPr>
              <p:custDataLst>
                <p:tags r:id="rId6"/>
              </p:custDataLst>
            </p:nvPr>
          </p:nvSpPr>
          <p:spPr>
            <a:xfrm rot="5441149">
              <a:off x="3369997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1" name="MH_Other_4"/>
            <p:cNvSpPr/>
            <p:nvPr>
              <p:custDataLst>
                <p:tags r:id="rId7"/>
              </p:custDataLst>
            </p:nvPr>
          </p:nvSpPr>
          <p:spPr>
            <a:xfrm rot="5441149">
              <a:off x="3368940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2" name="MH_Other_5"/>
            <p:cNvSpPr/>
            <p:nvPr>
              <p:custDataLst>
                <p:tags r:id="rId8"/>
              </p:custDataLst>
            </p:nvPr>
          </p:nvSpPr>
          <p:spPr>
            <a:xfrm rot="5441149">
              <a:off x="3283744" y="2983706"/>
              <a:ext cx="215900" cy="46038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5" name="MH_Other_6"/>
            <p:cNvSpPr/>
            <p:nvPr>
              <p:custDataLst>
                <p:tags r:id="rId9"/>
              </p:custDataLst>
            </p:nvPr>
          </p:nvSpPr>
          <p:spPr>
            <a:xfrm rot="4460462">
              <a:off x="3462338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6" name="MH_Other_7"/>
            <p:cNvSpPr/>
            <p:nvPr>
              <p:custDataLst>
                <p:tags r:id="rId10"/>
              </p:custDataLst>
            </p:nvPr>
          </p:nvSpPr>
          <p:spPr>
            <a:xfrm rot="4460462">
              <a:off x="3457575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8" name="MH_Other_8"/>
            <p:cNvSpPr/>
            <p:nvPr>
              <p:custDataLst>
                <p:tags r:id="rId11"/>
              </p:custDataLst>
            </p:nvPr>
          </p:nvSpPr>
          <p:spPr>
            <a:xfrm rot="5441149">
              <a:off x="3480462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9" name="MH_Other_9"/>
            <p:cNvSpPr/>
            <p:nvPr>
              <p:custDataLst>
                <p:tags r:id="rId12"/>
              </p:custDataLst>
            </p:nvPr>
          </p:nvSpPr>
          <p:spPr>
            <a:xfrm rot="5441149">
              <a:off x="3479405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0" name="MH_Other_10"/>
            <p:cNvSpPr/>
            <p:nvPr>
              <p:custDataLst>
                <p:tags r:id="rId13"/>
              </p:custDataLst>
            </p:nvPr>
          </p:nvSpPr>
          <p:spPr>
            <a:xfrm rot="5441149">
              <a:off x="3394076" y="2982913"/>
              <a:ext cx="215900" cy="47625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2" name="MH_Other_11"/>
            <p:cNvSpPr/>
            <p:nvPr>
              <p:custDataLst>
                <p:tags r:id="rId14"/>
              </p:custDataLst>
            </p:nvPr>
          </p:nvSpPr>
          <p:spPr>
            <a:xfrm rot="4460462">
              <a:off x="5686425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3" name="MH_Other_12"/>
            <p:cNvSpPr/>
            <p:nvPr>
              <p:custDataLst>
                <p:tags r:id="rId15"/>
              </p:custDataLst>
            </p:nvPr>
          </p:nvSpPr>
          <p:spPr>
            <a:xfrm rot="4460462">
              <a:off x="5683250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5" name="MH_Other_13"/>
            <p:cNvSpPr/>
            <p:nvPr>
              <p:custDataLst>
                <p:tags r:id="rId16"/>
              </p:custDataLst>
            </p:nvPr>
          </p:nvSpPr>
          <p:spPr>
            <a:xfrm rot="5441149">
              <a:off x="5705489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6" name="MH_Other_14"/>
            <p:cNvSpPr/>
            <p:nvPr>
              <p:custDataLst>
                <p:tags r:id="rId17"/>
              </p:custDataLst>
            </p:nvPr>
          </p:nvSpPr>
          <p:spPr>
            <a:xfrm rot="5441149">
              <a:off x="5704432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7" name="MH_Other_15"/>
            <p:cNvSpPr/>
            <p:nvPr>
              <p:custDataLst>
                <p:tags r:id="rId18"/>
              </p:custDataLst>
            </p:nvPr>
          </p:nvSpPr>
          <p:spPr>
            <a:xfrm rot="5441149">
              <a:off x="5619751" y="2982913"/>
              <a:ext cx="215900" cy="47625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9" name="MH_Other_16"/>
            <p:cNvSpPr/>
            <p:nvPr>
              <p:custDataLst>
                <p:tags r:id="rId19"/>
              </p:custDataLst>
            </p:nvPr>
          </p:nvSpPr>
          <p:spPr>
            <a:xfrm rot="4460462">
              <a:off x="5797550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0" name="MH_Other_17"/>
            <p:cNvSpPr/>
            <p:nvPr>
              <p:custDataLst>
                <p:tags r:id="rId20"/>
              </p:custDataLst>
            </p:nvPr>
          </p:nvSpPr>
          <p:spPr>
            <a:xfrm rot="4460462">
              <a:off x="5792788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2" name="MH_Other_18"/>
            <p:cNvSpPr/>
            <p:nvPr>
              <p:custDataLst>
                <p:tags r:id="rId21"/>
              </p:custDataLst>
            </p:nvPr>
          </p:nvSpPr>
          <p:spPr>
            <a:xfrm rot="5441149">
              <a:off x="5815954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3" name="MH_Other_19"/>
            <p:cNvSpPr/>
            <p:nvPr>
              <p:custDataLst>
                <p:tags r:id="rId22"/>
              </p:custDataLst>
            </p:nvPr>
          </p:nvSpPr>
          <p:spPr>
            <a:xfrm rot="5441149">
              <a:off x="5814897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4" name="MH_Other_20"/>
            <p:cNvSpPr/>
            <p:nvPr>
              <p:custDataLst>
                <p:tags r:id="rId23"/>
              </p:custDataLst>
            </p:nvPr>
          </p:nvSpPr>
          <p:spPr>
            <a:xfrm rot="5441149">
              <a:off x="5730082" y="2983707"/>
              <a:ext cx="215900" cy="46037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</p:grpSp>
      <p:sp>
        <p:nvSpPr>
          <p:cNvPr id="51" name="文本框 50"/>
          <p:cNvSpPr txBox="1"/>
          <p:nvPr/>
        </p:nvSpPr>
        <p:spPr>
          <a:xfrm>
            <a:off x="4627382" y="242238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000" b="1" dirty="0">
                <a:solidFill>
                  <a:srgbClr val="002060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自定义常量</a:t>
            </a:r>
          </a:p>
        </p:txBody>
      </p:sp>
      <p:sp>
        <p:nvSpPr>
          <p:cNvPr id="33" name="内容占位符 2">
            <a:extLst>
              <a:ext uri="{FF2B5EF4-FFF2-40B4-BE49-F238E27FC236}">
                <a16:creationId xmlns:a16="http://schemas.microsoft.com/office/drawing/2014/main" id="{4379E504-5817-4FEC-B5CB-CADCD74EE628}"/>
              </a:ext>
            </a:extLst>
          </p:cNvPr>
          <p:cNvSpPr txBox="1">
            <a:spLocks/>
          </p:cNvSpPr>
          <p:nvPr/>
        </p:nvSpPr>
        <p:spPr>
          <a:xfrm>
            <a:off x="1384301" y="1422401"/>
            <a:ext cx="8597899" cy="521207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zh-CN" sz="3200" b="1" dirty="0">
                <a:latin typeface="Times New Roman" pitchFamily="18" charset="0"/>
                <a:cs typeface="Times New Roman" pitchFamily="18" charset="0"/>
              </a:rPr>
              <a:t>自定义常量</a:t>
            </a:r>
            <a:r>
              <a:rPr lang="zh-CN" altLang="en-US" sz="3200" b="1" dirty="0"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使用</a:t>
            </a:r>
            <a:r>
              <a:rPr lang="zh-CN" altLang="zh-CN" sz="3200" dirty="0">
                <a:latin typeface="Times New Roman" pitchFamily="18" charset="0"/>
                <a:cs typeface="Times New Roman" pitchFamily="18" charset="0"/>
              </a:rPr>
              <a:t>关键字</a:t>
            </a:r>
            <a:r>
              <a:rPr lang="en-US" altLang="zh-CN" sz="3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#define</a:t>
            </a:r>
            <a:r>
              <a:rPr lang="zh-CN" altLang="zh-CN" sz="3200" dirty="0">
                <a:latin typeface="Times New Roman" pitchFamily="18" charset="0"/>
                <a:cs typeface="Times New Roman" pitchFamily="18" charset="0"/>
              </a:rPr>
              <a:t>定义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的常量</a:t>
            </a:r>
            <a:endParaRPr lang="en-US" altLang="zh-CN" sz="32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 </a:t>
            </a:r>
          </a:p>
          <a:p>
            <a:pPr marL="0" indent="0">
              <a:buNone/>
            </a:pPr>
            <a:endParaRPr lang="zh-CN" alt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8A4E52A-CFCC-4F71-B5B4-309804E1EAB5}"/>
              </a:ext>
            </a:extLst>
          </p:cNvPr>
          <p:cNvSpPr/>
          <p:nvPr/>
        </p:nvSpPr>
        <p:spPr>
          <a:xfrm>
            <a:off x="1524001" y="2006601"/>
            <a:ext cx="9253537" cy="4379982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sz="2533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#include&lt;</a:t>
            </a:r>
            <a:r>
              <a:rPr lang="en-US" altLang="zh-CN" sz="2533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stdio.h</a:t>
            </a:r>
            <a:r>
              <a:rPr lang="en-US" altLang="zh-CN" sz="2533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&gt;</a:t>
            </a:r>
          </a:p>
          <a:p>
            <a:pPr algn="just"/>
            <a:r>
              <a:rPr lang="en-US" altLang="zh-CN" sz="2533" b="1" dirty="0">
                <a:solidFill>
                  <a:srgbClr val="FF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#define PRICE  1    </a:t>
            </a:r>
            <a:r>
              <a:rPr lang="en-US" altLang="zh-CN" sz="2533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//</a:t>
            </a:r>
            <a:r>
              <a:rPr lang="zh-CN" altLang="en-US" sz="2533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自定义常量</a:t>
            </a:r>
            <a:r>
              <a:rPr lang="en-US" altLang="zh-CN" sz="2533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PRICE</a:t>
            </a:r>
          </a:p>
          <a:p>
            <a:pPr algn="just"/>
            <a:r>
              <a:rPr lang="en-US" altLang="zh-CN" sz="2533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int</a:t>
            </a:r>
            <a:r>
              <a:rPr lang="en-US" altLang="zh-CN" sz="2533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main()</a:t>
            </a:r>
          </a:p>
          <a:p>
            <a:pPr algn="just"/>
            <a:r>
              <a:rPr lang="en-US" altLang="zh-CN" sz="2533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{</a:t>
            </a:r>
          </a:p>
          <a:p>
            <a:pPr algn="just"/>
            <a:r>
              <a:rPr lang="en-US" altLang="zh-CN" sz="2533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   </a:t>
            </a:r>
            <a:r>
              <a:rPr lang="en-US" altLang="zh-CN" sz="2533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int</a:t>
            </a:r>
            <a:r>
              <a:rPr lang="en-US" altLang="zh-CN" sz="2533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</a:t>
            </a:r>
            <a:r>
              <a:rPr lang="en-US" altLang="zh-CN" sz="2533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days,total</a:t>
            </a:r>
            <a:r>
              <a:rPr lang="en-US" altLang="zh-CN" sz="2533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;</a:t>
            </a:r>
          </a:p>
          <a:p>
            <a:pPr algn="just"/>
            <a:r>
              <a:rPr lang="en-US" altLang="zh-CN" sz="2533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   </a:t>
            </a:r>
            <a:r>
              <a:rPr lang="en-US" altLang="zh-CN" sz="2533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printf</a:t>
            </a:r>
            <a:r>
              <a:rPr lang="en-US" altLang="zh-CN" sz="2533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("</a:t>
            </a:r>
            <a:r>
              <a:rPr lang="zh-CN" altLang="en-US" sz="2533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请输入小明每月工作天数：</a:t>
            </a:r>
            <a:r>
              <a:rPr lang="en-US" altLang="zh-CN" sz="2533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");</a:t>
            </a:r>
          </a:p>
          <a:p>
            <a:pPr algn="just"/>
            <a:r>
              <a:rPr lang="en-US" altLang="zh-CN" sz="2533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   </a:t>
            </a:r>
            <a:r>
              <a:rPr lang="en-US" altLang="zh-CN" sz="2533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scanf</a:t>
            </a:r>
            <a:r>
              <a:rPr lang="en-US" altLang="zh-CN" sz="2533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("%d",&amp; days);</a:t>
            </a:r>
          </a:p>
          <a:p>
            <a:pPr algn="just"/>
            <a:r>
              <a:rPr lang="en-US" altLang="zh-CN" sz="2533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   total = 12 * days *(1+1);</a:t>
            </a:r>
          </a:p>
          <a:p>
            <a:pPr algn="just"/>
            <a:r>
              <a:rPr lang="en-US" altLang="zh-CN" sz="2533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   </a:t>
            </a:r>
            <a:r>
              <a:rPr lang="en-US" altLang="zh-CN" sz="2533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printf</a:t>
            </a:r>
            <a:r>
              <a:rPr lang="en-US" altLang="zh-CN" sz="2533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("</a:t>
            </a:r>
            <a:r>
              <a:rPr lang="zh-CN" altLang="en-US" sz="2533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小明一年骑车的费用为：</a:t>
            </a:r>
            <a:r>
              <a:rPr lang="en-US" altLang="zh-CN" sz="2533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%d</a:t>
            </a:r>
            <a:r>
              <a:rPr lang="zh-CN" altLang="en-US" sz="2533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元</a:t>
            </a:r>
            <a:r>
              <a:rPr lang="en-US" altLang="zh-CN" sz="2533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\n", total);</a:t>
            </a:r>
          </a:p>
          <a:p>
            <a:pPr algn="just"/>
            <a:r>
              <a:rPr lang="en-US" altLang="zh-CN" sz="2533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   return 0;</a:t>
            </a:r>
          </a:p>
          <a:p>
            <a:pPr algn="just"/>
            <a:r>
              <a:rPr lang="en-US" altLang="zh-CN" sz="2533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}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82441D8-DCCC-40F3-B00E-5EBAEFFB8CFC}"/>
              </a:ext>
            </a:extLst>
          </p:cNvPr>
          <p:cNvSpPr/>
          <p:nvPr/>
        </p:nvSpPr>
        <p:spPr>
          <a:xfrm>
            <a:off x="4418954" y="4686300"/>
            <a:ext cx="2883546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(PRICE+PRICE) ;</a:t>
            </a:r>
            <a:endParaRPr lang="zh-CN" alt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705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uiExpand="1" build="p"/>
      <p:bldP spid="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83146" y="3278138"/>
            <a:ext cx="2968154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类型转换</a:t>
            </a:r>
            <a:endParaRPr lang="zh-CN" alt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迷你简准圆" panose="03000509000000000000" pitchFamily="65" charset="-122"/>
              <a:ea typeface="迷你简准圆" panose="03000509000000000000" pitchFamily="65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94228" y="2227591"/>
            <a:ext cx="4200189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迷你简准圆" panose="03000509000000000000" pitchFamily="65" charset="-122"/>
              </a:rPr>
              <a:t>SECTION  FOUR</a:t>
            </a:r>
            <a:endParaRPr lang="zh-CN" altLang="en-US" sz="4000" b="1" dirty="0">
              <a:solidFill>
                <a:schemeClr val="accent1">
                  <a:lumMod val="75000"/>
                </a:schemeClr>
              </a:solidFill>
              <a:latin typeface="+mj-lt"/>
              <a:ea typeface="迷你简准圆" panose="03000509000000000000" pitchFamily="65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944FD1-D3B1-4B05-A1A2-4EA36CE2F8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1" t="13208"/>
          <a:stretch/>
        </p:blipFill>
        <p:spPr>
          <a:xfrm rot="5400000">
            <a:off x="5567233" y="-747586"/>
            <a:ext cx="5877180" cy="737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71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Box 3"/>
          <p:cNvSpPr txBox="1">
            <a:spLocks noChangeArrowheads="1"/>
          </p:cNvSpPr>
          <p:nvPr/>
        </p:nvSpPr>
        <p:spPr bwMode="auto">
          <a:xfrm>
            <a:off x="2552700" y="5054601"/>
            <a:ext cx="17272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隶书" pitchFamily="49" charset="-122"/>
                <a:ea typeface="隶书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隶书" pitchFamily="49" charset="-122"/>
                <a:ea typeface="隶书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隶书" pitchFamily="49" charset="-122"/>
                <a:ea typeface="隶书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隶书" pitchFamily="49" charset="-122"/>
                <a:ea typeface="隶书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隶书" pitchFamily="49" charset="-122"/>
                <a:ea typeface="隶书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隶书" pitchFamily="49" charset="-122"/>
                <a:ea typeface="隶书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隶书" pitchFamily="49" charset="-122"/>
                <a:ea typeface="隶书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隶书" pitchFamily="49" charset="-122"/>
                <a:ea typeface="隶书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隶书" pitchFamily="49" charset="-122"/>
                <a:ea typeface="隶书" pitchFamily="49" charset="-122"/>
              </a:defRPr>
            </a:lvl9pPr>
          </a:lstStyle>
          <a:p>
            <a:pPr>
              <a:buNone/>
            </a:pPr>
            <a:r>
              <a:rPr lang="zh-CN" altLang="en-US" sz="3200" b="1" dirty="0">
                <a:latin typeface="+mn-ea"/>
                <a:ea typeface="+mn-ea"/>
              </a:rPr>
              <a:t>说明</a:t>
            </a:r>
            <a:r>
              <a:rPr lang="en-US" altLang="zh-CN" sz="3200" b="1" dirty="0">
                <a:latin typeface="+mn-ea"/>
                <a:ea typeface="+mn-ea"/>
              </a:rPr>
              <a:t>:</a:t>
            </a:r>
          </a:p>
        </p:txBody>
      </p:sp>
      <p:grpSp>
        <p:nvGrpSpPr>
          <p:cNvPr id="27" name="Group 26"/>
          <p:cNvGrpSpPr>
            <a:grpSpLocks/>
          </p:cNvGrpSpPr>
          <p:nvPr/>
        </p:nvGrpSpPr>
        <p:grpSpPr bwMode="auto">
          <a:xfrm>
            <a:off x="4472519" y="4992696"/>
            <a:ext cx="3651249" cy="584201"/>
            <a:chOff x="1927" y="3210"/>
            <a:chExt cx="1725" cy="368"/>
          </a:xfrm>
        </p:grpSpPr>
        <p:sp>
          <p:nvSpPr>
            <p:cNvPr id="28" name="Line 5"/>
            <p:cNvSpPr>
              <a:spLocks noChangeShapeType="1"/>
            </p:cNvSpPr>
            <p:nvPr/>
          </p:nvSpPr>
          <p:spPr bwMode="auto">
            <a:xfrm flipH="1">
              <a:off x="1927" y="3454"/>
              <a:ext cx="63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None/>
              </a:pPr>
              <a:endParaRPr lang="zh-CN" altLang="en-US" sz="3200">
                <a:latin typeface="+mn-ea"/>
              </a:endParaRPr>
            </a:p>
          </p:txBody>
        </p:sp>
        <p:sp>
          <p:nvSpPr>
            <p:cNvPr id="29" name="Text Box 6"/>
            <p:cNvSpPr txBox="1">
              <a:spLocks noChangeArrowheads="1"/>
            </p:cNvSpPr>
            <p:nvPr/>
          </p:nvSpPr>
          <p:spPr bwMode="auto">
            <a:xfrm>
              <a:off x="2595" y="3210"/>
              <a:ext cx="105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9pPr>
            </a:lstStyle>
            <a:p>
              <a:pPr>
                <a:buNone/>
              </a:pPr>
              <a:r>
                <a:rPr lang="zh-CN" altLang="en-US" sz="3200" b="1" dirty="0">
                  <a:latin typeface="+mn-ea"/>
                  <a:ea typeface="+mn-ea"/>
                </a:rPr>
                <a:t>必定的转换</a:t>
              </a:r>
            </a:p>
          </p:txBody>
        </p:sp>
      </p:grpSp>
      <p:grpSp>
        <p:nvGrpSpPr>
          <p:cNvPr id="30" name="Group 27"/>
          <p:cNvGrpSpPr>
            <a:grpSpLocks/>
          </p:cNvGrpSpPr>
          <p:nvPr/>
        </p:nvGrpSpPr>
        <p:grpSpPr bwMode="auto">
          <a:xfrm>
            <a:off x="4660900" y="5451471"/>
            <a:ext cx="4836584" cy="682625"/>
            <a:chOff x="2016" y="3499"/>
            <a:chExt cx="2285" cy="430"/>
          </a:xfrm>
        </p:grpSpPr>
        <p:sp>
          <p:nvSpPr>
            <p:cNvPr id="31" name="Line 8"/>
            <p:cNvSpPr>
              <a:spLocks noChangeShapeType="1"/>
            </p:cNvSpPr>
            <p:nvPr/>
          </p:nvSpPr>
          <p:spPr bwMode="auto">
            <a:xfrm flipV="1">
              <a:off x="2016" y="3606"/>
              <a:ext cx="0" cy="323"/>
            </a:xfrm>
            <a:prstGeom prst="line">
              <a:avLst/>
            </a:prstGeom>
            <a:ln w="19050">
              <a:headEnd/>
              <a:tailEnd type="triangle" w="med" len="med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>
                <a:buNone/>
              </a:pPr>
              <a:endParaRPr lang="zh-CN" altLang="en-US" sz="3200">
                <a:latin typeface="+mn-ea"/>
              </a:endParaRPr>
            </a:p>
          </p:txBody>
        </p:sp>
        <p:sp>
          <p:nvSpPr>
            <p:cNvPr id="32" name="Text Box 9"/>
            <p:cNvSpPr txBox="1">
              <a:spLocks noChangeArrowheads="1"/>
            </p:cNvSpPr>
            <p:nvPr/>
          </p:nvSpPr>
          <p:spPr bwMode="auto">
            <a:xfrm>
              <a:off x="2081" y="3499"/>
              <a:ext cx="2220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9pPr>
            </a:lstStyle>
            <a:p>
              <a:pPr>
                <a:buNone/>
              </a:pPr>
              <a:r>
                <a:rPr lang="zh-CN" altLang="en-US" sz="3200" b="1" dirty="0">
                  <a:latin typeface="+mn-ea"/>
                  <a:ea typeface="+mn-ea"/>
                </a:rPr>
                <a:t>运算对象类型不同时转换</a:t>
              </a:r>
            </a:p>
          </p:txBody>
        </p:sp>
      </p:grpSp>
      <p:grpSp>
        <p:nvGrpSpPr>
          <p:cNvPr id="54" name="Group 29"/>
          <p:cNvGrpSpPr>
            <a:grpSpLocks/>
          </p:cNvGrpSpPr>
          <p:nvPr/>
        </p:nvGrpSpPr>
        <p:grpSpPr bwMode="auto">
          <a:xfrm>
            <a:off x="3022600" y="1289844"/>
            <a:ext cx="5994400" cy="3319464"/>
            <a:chOff x="1536" y="956"/>
            <a:chExt cx="3068" cy="2247"/>
          </a:xfrm>
        </p:grpSpPr>
        <p:sp>
          <p:nvSpPr>
            <p:cNvPr id="55" name="Rectangle 11"/>
            <p:cNvSpPr>
              <a:spLocks noChangeArrowheads="1"/>
            </p:cNvSpPr>
            <p:nvPr/>
          </p:nvSpPr>
          <p:spPr bwMode="auto">
            <a:xfrm>
              <a:off x="1536" y="1002"/>
              <a:ext cx="3068" cy="220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None/>
              </a:pPr>
              <a:endParaRPr lang="zh-CN" altLang="zh-CN" sz="3200" b="1">
                <a:latin typeface="Times New Roman" pitchFamily="18" charset="0"/>
              </a:endParaRPr>
            </a:p>
          </p:txBody>
        </p:sp>
        <p:sp>
          <p:nvSpPr>
            <p:cNvPr id="56" name="Text Box 12"/>
            <p:cNvSpPr txBox="1">
              <a:spLocks noChangeArrowheads="1"/>
            </p:cNvSpPr>
            <p:nvPr/>
          </p:nvSpPr>
          <p:spPr bwMode="auto">
            <a:xfrm>
              <a:off x="2085" y="957"/>
              <a:ext cx="666" cy="3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9pPr>
            </a:lstStyle>
            <a:p>
              <a:pPr>
                <a:buNone/>
              </a:pPr>
              <a:r>
                <a:rPr lang="en-US" altLang="zh-CN" sz="3200" dirty="0">
                  <a:latin typeface="Times New Roman" pitchFamily="18" charset="0"/>
                  <a:ea typeface="+mn-ea"/>
                  <a:cs typeface="Times New Roman" pitchFamily="18" charset="0"/>
                </a:rPr>
                <a:t>double</a:t>
              </a:r>
            </a:p>
          </p:txBody>
        </p:sp>
        <p:sp>
          <p:nvSpPr>
            <p:cNvPr id="57" name="Text Box 13"/>
            <p:cNvSpPr txBox="1">
              <a:spLocks noChangeArrowheads="1"/>
            </p:cNvSpPr>
            <p:nvPr/>
          </p:nvSpPr>
          <p:spPr bwMode="auto">
            <a:xfrm>
              <a:off x="3487" y="956"/>
              <a:ext cx="479" cy="3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9pPr>
            </a:lstStyle>
            <a:p>
              <a:pPr>
                <a:buNone/>
              </a:pPr>
              <a:r>
                <a:rPr lang="en-US" altLang="zh-CN" sz="3200" dirty="0">
                  <a:latin typeface="Times New Roman" pitchFamily="18" charset="0"/>
                  <a:ea typeface="+mn-ea"/>
                  <a:cs typeface="Times New Roman" pitchFamily="18" charset="0"/>
                </a:rPr>
                <a:t>float</a:t>
              </a:r>
            </a:p>
          </p:txBody>
        </p:sp>
        <p:sp>
          <p:nvSpPr>
            <p:cNvPr id="58" name="Text Box 14"/>
            <p:cNvSpPr txBox="1">
              <a:spLocks noChangeArrowheads="1"/>
            </p:cNvSpPr>
            <p:nvPr/>
          </p:nvSpPr>
          <p:spPr bwMode="auto">
            <a:xfrm>
              <a:off x="2183" y="1501"/>
              <a:ext cx="468" cy="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9pPr>
            </a:lstStyle>
            <a:p>
              <a:pPr>
                <a:buNone/>
              </a:pPr>
              <a:r>
                <a:rPr lang="en-US" altLang="zh-CN" sz="3200">
                  <a:latin typeface="Times New Roman" pitchFamily="18" charset="0"/>
                  <a:ea typeface="+mn-ea"/>
                  <a:cs typeface="Times New Roman" pitchFamily="18" charset="0"/>
                </a:rPr>
                <a:t>long</a:t>
              </a:r>
            </a:p>
          </p:txBody>
        </p:sp>
        <p:sp>
          <p:nvSpPr>
            <p:cNvPr id="59" name="Text Box 15"/>
            <p:cNvSpPr txBox="1">
              <a:spLocks noChangeArrowheads="1"/>
            </p:cNvSpPr>
            <p:nvPr/>
          </p:nvSpPr>
          <p:spPr bwMode="auto">
            <a:xfrm>
              <a:off x="2024" y="2146"/>
              <a:ext cx="853" cy="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9pPr>
            </a:lstStyle>
            <a:p>
              <a:pPr>
                <a:buNone/>
              </a:pPr>
              <a:r>
                <a:rPr lang="en-US" altLang="zh-CN" sz="3200" dirty="0">
                  <a:latin typeface="Times New Roman" pitchFamily="18" charset="0"/>
                  <a:ea typeface="+mn-ea"/>
                  <a:cs typeface="Times New Roman" pitchFamily="18" charset="0"/>
                </a:rPr>
                <a:t>unsigned</a:t>
              </a:r>
            </a:p>
          </p:txBody>
        </p:sp>
        <p:sp>
          <p:nvSpPr>
            <p:cNvPr id="60" name="Text Box 16"/>
            <p:cNvSpPr txBox="1">
              <a:spLocks noChangeArrowheads="1"/>
            </p:cNvSpPr>
            <p:nvPr/>
          </p:nvSpPr>
          <p:spPr bwMode="auto">
            <a:xfrm>
              <a:off x="2239" y="2754"/>
              <a:ext cx="316" cy="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9pPr>
            </a:lstStyle>
            <a:p>
              <a:pPr>
                <a:buNone/>
              </a:pPr>
              <a:r>
                <a:rPr lang="en-US" altLang="zh-CN" sz="3200">
                  <a:latin typeface="Times New Roman" pitchFamily="18" charset="0"/>
                  <a:ea typeface="+mn-ea"/>
                  <a:cs typeface="Times New Roman" pitchFamily="18" charset="0"/>
                </a:rPr>
                <a:t>int</a:t>
              </a:r>
            </a:p>
          </p:txBody>
        </p:sp>
        <p:sp>
          <p:nvSpPr>
            <p:cNvPr id="61" name="Text Box 17"/>
            <p:cNvSpPr txBox="1">
              <a:spLocks noChangeArrowheads="1"/>
            </p:cNvSpPr>
            <p:nvPr/>
          </p:nvSpPr>
          <p:spPr bwMode="auto">
            <a:xfrm>
              <a:off x="3204" y="2754"/>
              <a:ext cx="920" cy="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9pPr>
            </a:lstStyle>
            <a:p>
              <a:pPr>
                <a:buNone/>
              </a:pPr>
              <a:r>
                <a:rPr lang="en-US" altLang="zh-CN" sz="3200">
                  <a:latin typeface="Times New Roman" pitchFamily="18" charset="0"/>
                  <a:ea typeface="+mn-ea"/>
                  <a:cs typeface="Times New Roman" pitchFamily="18" charset="0"/>
                </a:rPr>
                <a:t>char,short</a:t>
              </a:r>
            </a:p>
          </p:txBody>
        </p:sp>
        <p:sp>
          <p:nvSpPr>
            <p:cNvPr id="62" name="Line 18"/>
            <p:cNvSpPr>
              <a:spLocks noChangeShapeType="1"/>
            </p:cNvSpPr>
            <p:nvPr/>
          </p:nvSpPr>
          <p:spPr bwMode="auto">
            <a:xfrm rot="10800000">
              <a:off x="2496" y="1313"/>
              <a:ext cx="0" cy="352"/>
            </a:xfrm>
            <a:prstGeom prst="line">
              <a:avLst/>
            </a:prstGeom>
            <a:ln w="19050">
              <a:headEnd/>
              <a:tailEnd type="triangle" w="med" len="med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>
                <a:buNone/>
              </a:pPr>
              <a:endParaRPr lang="zh-CN" altLang="en-US" sz="3200"/>
            </a:p>
          </p:txBody>
        </p:sp>
        <p:sp>
          <p:nvSpPr>
            <p:cNvPr id="63" name="Line 19"/>
            <p:cNvSpPr>
              <a:spLocks noChangeShapeType="1"/>
            </p:cNvSpPr>
            <p:nvPr/>
          </p:nvSpPr>
          <p:spPr bwMode="auto">
            <a:xfrm rot="10800000">
              <a:off x="2496" y="1905"/>
              <a:ext cx="0" cy="353"/>
            </a:xfrm>
            <a:prstGeom prst="line">
              <a:avLst/>
            </a:prstGeom>
            <a:ln w="19050">
              <a:headEnd/>
              <a:tailEnd type="triangle" w="med" len="med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>
                <a:buNone/>
              </a:pPr>
              <a:endParaRPr lang="zh-CN" altLang="en-US" sz="3200"/>
            </a:p>
          </p:txBody>
        </p:sp>
        <p:sp>
          <p:nvSpPr>
            <p:cNvPr id="64" name="Line 20"/>
            <p:cNvSpPr>
              <a:spLocks noChangeShapeType="1"/>
            </p:cNvSpPr>
            <p:nvPr/>
          </p:nvSpPr>
          <p:spPr bwMode="auto">
            <a:xfrm rot="10800000">
              <a:off x="2496" y="2545"/>
              <a:ext cx="0" cy="353"/>
            </a:xfrm>
            <a:prstGeom prst="line">
              <a:avLst/>
            </a:prstGeom>
            <a:ln w="19050">
              <a:headEnd/>
              <a:tailEnd type="triangle" w="med" len="med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>
                <a:buNone/>
              </a:pPr>
              <a:endParaRPr lang="zh-CN" altLang="en-US" sz="3200"/>
            </a:p>
          </p:txBody>
        </p:sp>
        <p:sp>
          <p:nvSpPr>
            <p:cNvPr id="65" name="Line 21"/>
            <p:cNvSpPr>
              <a:spLocks noChangeShapeType="1"/>
            </p:cNvSpPr>
            <p:nvPr/>
          </p:nvSpPr>
          <p:spPr bwMode="auto">
            <a:xfrm flipH="1">
              <a:off x="3033" y="1192"/>
              <a:ext cx="427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None/>
              </a:pPr>
              <a:endParaRPr lang="zh-CN" altLang="en-US" sz="3200"/>
            </a:p>
          </p:txBody>
        </p:sp>
        <p:sp>
          <p:nvSpPr>
            <p:cNvPr id="66" name="Line 22"/>
            <p:cNvSpPr>
              <a:spLocks noChangeShapeType="1"/>
            </p:cNvSpPr>
            <p:nvPr/>
          </p:nvSpPr>
          <p:spPr bwMode="auto">
            <a:xfrm flipH="1">
              <a:off x="2757" y="3001"/>
              <a:ext cx="4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None/>
              </a:pPr>
              <a:endParaRPr lang="zh-CN" altLang="en-US" sz="3200"/>
            </a:p>
          </p:txBody>
        </p:sp>
        <p:sp>
          <p:nvSpPr>
            <p:cNvPr id="67" name="Text Box 23"/>
            <p:cNvSpPr txBox="1">
              <a:spLocks noChangeArrowheads="1"/>
            </p:cNvSpPr>
            <p:nvPr/>
          </p:nvSpPr>
          <p:spPr bwMode="auto">
            <a:xfrm>
              <a:off x="1553" y="2794"/>
              <a:ext cx="305" cy="3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9pPr>
            </a:lstStyle>
            <a:p>
              <a:pPr>
                <a:buNone/>
              </a:pPr>
              <a:r>
                <a:rPr lang="zh-CN" altLang="en-US" sz="3200">
                  <a:latin typeface="Times New Roman" pitchFamily="18" charset="0"/>
                  <a:ea typeface="+mn-ea"/>
                  <a:cs typeface="Times New Roman" pitchFamily="18" charset="0"/>
                </a:rPr>
                <a:t>低</a:t>
              </a:r>
            </a:p>
          </p:txBody>
        </p:sp>
        <p:sp>
          <p:nvSpPr>
            <p:cNvPr id="68" name="Text Box 24"/>
            <p:cNvSpPr txBox="1">
              <a:spLocks noChangeArrowheads="1"/>
            </p:cNvSpPr>
            <p:nvPr/>
          </p:nvSpPr>
          <p:spPr bwMode="auto">
            <a:xfrm>
              <a:off x="1553" y="965"/>
              <a:ext cx="305" cy="3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隶书" pitchFamily="49" charset="-122"/>
                  <a:ea typeface="隶书" pitchFamily="49" charset="-122"/>
                </a:defRPr>
              </a:lvl9pPr>
            </a:lstStyle>
            <a:p>
              <a:pPr>
                <a:buNone/>
              </a:pPr>
              <a:r>
                <a:rPr lang="zh-CN" altLang="en-US" sz="3200" dirty="0">
                  <a:latin typeface="Times New Roman" pitchFamily="18" charset="0"/>
                  <a:ea typeface="+mn-ea"/>
                  <a:cs typeface="Times New Roman" pitchFamily="18" charset="0"/>
                </a:rPr>
                <a:t>高</a:t>
              </a:r>
            </a:p>
          </p:txBody>
        </p:sp>
        <p:sp>
          <p:nvSpPr>
            <p:cNvPr id="69" name="Line 25"/>
            <p:cNvSpPr>
              <a:spLocks noChangeShapeType="1"/>
            </p:cNvSpPr>
            <p:nvPr/>
          </p:nvSpPr>
          <p:spPr bwMode="auto">
            <a:xfrm flipV="1">
              <a:off x="1963" y="1112"/>
              <a:ext cx="0" cy="2018"/>
            </a:xfrm>
            <a:prstGeom prst="line">
              <a:avLst/>
            </a:prstGeom>
            <a:ln w="19050">
              <a:headEnd/>
              <a:tailEnd type="triangle" w="med" len="med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>
                <a:buNone/>
              </a:pPr>
              <a:endParaRPr lang="zh-CN" altLang="en-US" sz="3200"/>
            </a:p>
          </p:txBody>
        </p:sp>
      </p:grpSp>
      <p:sp>
        <p:nvSpPr>
          <p:cNvPr id="70" name="矩形 69"/>
          <p:cNvSpPr/>
          <p:nvPr/>
        </p:nvSpPr>
        <p:spPr>
          <a:xfrm>
            <a:off x="1924538" y="292169"/>
            <a:ext cx="4920762" cy="914400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/>
          <a:p>
            <a:pPr marL="761981" indent="-761981">
              <a:lnSpc>
                <a:spcPct val="90000"/>
              </a:lnSpc>
              <a:spcBef>
                <a:spcPct val="0"/>
              </a:spcBef>
              <a:buClr>
                <a:schemeClr val="tx1"/>
              </a:buClr>
              <a:buSzPct val="100000"/>
              <a:buChar char="Ø"/>
            </a:pPr>
            <a:r>
              <a:rPr lang="zh-CN" altLang="en-US" sz="4000" b="1" spc="-160" dirty="0">
                <a:solidFill>
                  <a:srgbClr val="C00000"/>
                </a:solidFill>
              </a:rPr>
              <a:t>自动类型转换</a:t>
            </a:r>
            <a:endParaRPr lang="en-US" altLang="zh-CN" sz="4000" b="1" spc="-160" dirty="0">
              <a:solidFill>
                <a:srgbClr val="C00000"/>
              </a:solidFill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78294F2B-65A1-40A2-8BDA-C9D0BD6998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1" t="13208"/>
          <a:stretch/>
        </p:blipFill>
        <p:spPr>
          <a:xfrm rot="5400000">
            <a:off x="9271643" y="-329553"/>
            <a:ext cx="2590802" cy="324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5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69"/>
          <p:cNvSpPr/>
          <p:nvPr/>
        </p:nvSpPr>
        <p:spPr>
          <a:xfrm>
            <a:off x="1676400" y="373831"/>
            <a:ext cx="7010400" cy="914400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/>
          <a:p>
            <a:pPr marL="761981" indent="-761981">
              <a:lnSpc>
                <a:spcPct val="90000"/>
              </a:lnSpc>
              <a:spcBef>
                <a:spcPct val="0"/>
              </a:spcBef>
              <a:buClr>
                <a:schemeClr val="tx1"/>
              </a:buClr>
              <a:buSzPct val="100000"/>
              <a:buChar char="Ø"/>
            </a:pPr>
            <a:r>
              <a:rPr lang="zh-CN" altLang="en-US" sz="4000" b="1" spc="-160" dirty="0">
                <a:solidFill>
                  <a:srgbClr val="C00000"/>
                </a:solidFill>
              </a:rPr>
              <a:t>强制类型转换</a:t>
            </a:r>
            <a:endParaRPr lang="en-US" altLang="zh-CN" sz="4000" b="1" spc="-160" dirty="0">
              <a:solidFill>
                <a:srgbClr val="C00000"/>
              </a:solidFill>
            </a:endParaRPr>
          </a:p>
        </p:txBody>
      </p:sp>
      <p:sp>
        <p:nvSpPr>
          <p:cNvPr id="33" name="Rectangle 5"/>
          <p:cNvSpPr>
            <a:spLocks noChangeArrowheads="1"/>
          </p:cNvSpPr>
          <p:nvPr/>
        </p:nvSpPr>
        <p:spPr bwMode="auto">
          <a:xfrm>
            <a:off x="590719" y="2572517"/>
            <a:ext cx="8636000" cy="3708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20000" tIns="62400" rIns="120000" bIns="62400">
            <a:spAutoFit/>
          </a:bodyPr>
          <a:lstStyle/>
          <a:p>
            <a:pPr lvl="2" eaLnBrk="1" hangingPunct="1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None/>
            </a:pPr>
            <a:r>
              <a:rPr lang="zh-CN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例子</a:t>
            </a:r>
            <a:r>
              <a:rPr lang="zh-CN" altLang="en-US" sz="4000" b="1" dirty="0"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sz="4000" b="1" dirty="0" err="1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4000" b="1" dirty="0">
                <a:latin typeface="Times New Roman" pitchFamily="18" charset="0"/>
                <a:cs typeface="Times New Roman" pitchFamily="18" charset="0"/>
              </a:rPr>
              <a:t> m;</a:t>
            </a:r>
          </a:p>
          <a:p>
            <a:pPr lvl="2" eaLnBrk="1" hangingPunct="1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None/>
            </a:pPr>
            <a:r>
              <a:rPr lang="en-US" altLang="zh-CN" sz="4000" b="1" dirty="0">
                <a:latin typeface="Times New Roman" pitchFamily="18" charset="0"/>
                <a:cs typeface="Times New Roman" pitchFamily="18" charset="0"/>
              </a:rPr>
              <a:t>            float n;</a:t>
            </a:r>
          </a:p>
          <a:p>
            <a:pPr lvl="2" eaLnBrk="1" hangingPunct="1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None/>
            </a:pPr>
            <a:r>
              <a:rPr lang="en-US" altLang="zh-CN" sz="4000" b="1" dirty="0">
                <a:latin typeface="Times New Roman" pitchFamily="18" charset="0"/>
                <a:cs typeface="Times New Roman" pitchFamily="18" charset="0"/>
              </a:rPr>
              <a:t>            m=(</a:t>
            </a:r>
            <a:r>
              <a:rPr lang="en-US" altLang="zh-CN" sz="4000" b="1" dirty="0" err="1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4000" b="1" dirty="0">
                <a:latin typeface="Times New Roman" pitchFamily="18" charset="0"/>
                <a:cs typeface="Times New Roman" pitchFamily="18" charset="0"/>
              </a:rPr>
              <a:t>)(3/2.0);</a:t>
            </a:r>
          </a:p>
          <a:p>
            <a:pPr lvl="2" eaLnBrk="1" hangingPunct="1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None/>
            </a:pPr>
            <a:r>
              <a:rPr lang="en-US" altLang="zh-CN" sz="4000" b="1" dirty="0">
                <a:latin typeface="Times New Roman" pitchFamily="18" charset="0"/>
                <a:cs typeface="Times New Roman" pitchFamily="18" charset="0"/>
              </a:rPr>
              <a:t>            n=(float)(5/2);</a:t>
            </a:r>
          </a:p>
        </p:txBody>
      </p:sp>
      <p:sp>
        <p:nvSpPr>
          <p:cNvPr id="34" name="Rectangle 7"/>
          <p:cNvSpPr>
            <a:spLocks noChangeArrowheads="1"/>
          </p:cNvSpPr>
          <p:nvPr/>
        </p:nvSpPr>
        <p:spPr bwMode="auto">
          <a:xfrm>
            <a:off x="590719" y="1635788"/>
            <a:ext cx="6468407" cy="741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0000" tIns="62400" rIns="120000" bIns="62400">
            <a:spAutoFit/>
          </a:bodyPr>
          <a:lstStyle/>
          <a:p>
            <a:pPr lvl="2" eaLnBrk="1" hangingPunct="1">
              <a:spcBef>
                <a:spcPct val="50000"/>
              </a:spcBef>
              <a:buClr>
                <a:schemeClr val="accent1"/>
              </a:buClr>
              <a:buFont typeface="Wingdings" pitchFamily="2" charset="2"/>
              <a:buNone/>
            </a:pPr>
            <a:r>
              <a:rPr lang="zh-CN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形式</a:t>
            </a:r>
            <a:r>
              <a:rPr lang="zh-CN" altLang="en-US" sz="4000" b="1" dirty="0"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sz="4000" b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zh-CN" altLang="en-US" sz="4000" b="1" dirty="0">
                <a:latin typeface="Times New Roman" pitchFamily="18" charset="0"/>
                <a:cs typeface="Times New Roman" pitchFamily="18" charset="0"/>
              </a:rPr>
              <a:t>类型名</a:t>
            </a:r>
            <a:r>
              <a:rPr lang="en-US" altLang="zh-CN" sz="4000" b="1" dirty="0">
                <a:latin typeface="Times New Roman" pitchFamily="18" charset="0"/>
                <a:cs typeface="Times New Roman" pitchFamily="18" charset="0"/>
              </a:rPr>
              <a:t>)(</a:t>
            </a:r>
            <a:r>
              <a:rPr lang="zh-CN" altLang="en-US" sz="4000" b="1" dirty="0">
                <a:latin typeface="Times New Roman" pitchFamily="18" charset="0"/>
                <a:cs typeface="Times New Roman" pitchFamily="18" charset="0"/>
              </a:rPr>
              <a:t>表达式</a:t>
            </a:r>
            <a:r>
              <a:rPr lang="en-US" altLang="zh-CN" sz="4000" b="1" dirty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D46FADF-0002-49D3-BE34-22D76C633E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1" t="13208"/>
          <a:stretch/>
        </p:blipFill>
        <p:spPr>
          <a:xfrm rot="5400000">
            <a:off x="9715558" y="-279458"/>
            <a:ext cx="2196981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44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33" grpId="0" build="p" bldLvl="3" autoUpdateAnimBg="0"/>
      <p:bldP spid="34" grpId="0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447801" y="355601"/>
            <a:ext cx="582723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4000" b="1" dirty="0">
                <a:solidFill>
                  <a:srgbClr val="FF0000"/>
                </a:solidFill>
              </a:rPr>
              <a:t>案例四：</a:t>
            </a:r>
            <a:r>
              <a:rPr lang="zh-CN" altLang="zh-CN" sz="4000" dirty="0"/>
              <a:t>计算考生平均分</a:t>
            </a:r>
            <a:endParaRPr lang="zh-CN" altLang="en-US" sz="4000" dirty="0"/>
          </a:p>
        </p:txBody>
      </p:sp>
      <p:sp>
        <p:nvSpPr>
          <p:cNvPr id="5" name="矩形 4"/>
          <p:cNvSpPr/>
          <p:nvPr/>
        </p:nvSpPr>
        <p:spPr>
          <a:xfrm>
            <a:off x="1413935" y="1435100"/>
            <a:ext cx="9596965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buNone/>
            </a:pPr>
            <a:r>
              <a:rPr lang="zh-CN" altLang="zh-CN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问题描述：</a:t>
            </a:r>
            <a:endParaRPr lang="en-US" altLang="zh-CN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200000"/>
              </a:lnSpc>
              <a:buNone/>
            </a:pP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zh-CN" altLang="zh-CN" sz="3200" dirty="0">
                <a:latin typeface="Times New Roman" pitchFamily="18" charset="0"/>
                <a:cs typeface="Times New Roman" pitchFamily="18" charset="0"/>
              </a:rPr>
              <a:t>已知某考生语文、数学、英语成绩分别为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87</a:t>
            </a:r>
            <a:r>
              <a:rPr lang="zh-CN" altLang="zh-CN" sz="3200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90</a:t>
            </a:r>
            <a:r>
              <a:rPr lang="zh-CN" altLang="zh-CN" sz="3200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95</a:t>
            </a:r>
            <a:r>
              <a:rPr lang="zh-CN" altLang="zh-CN" sz="3200" dirty="0">
                <a:latin typeface="Times New Roman" pitchFamily="18" charset="0"/>
                <a:cs typeface="Times New Roman" pitchFamily="18" charset="0"/>
              </a:rPr>
              <a:t>，计算该生考试的总成绩和平均分。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A80C72-682B-4177-9B49-2B56883676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1" t="13208"/>
          <a:stretch/>
        </p:blipFill>
        <p:spPr>
          <a:xfrm rot="5400000">
            <a:off x="9128489" y="-345708"/>
            <a:ext cx="2717802" cy="34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8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内容占位符 2"/>
          <p:cNvSpPr>
            <a:spLocks noGrp="1"/>
          </p:cNvSpPr>
          <p:nvPr>
            <p:ph idx="1"/>
          </p:nvPr>
        </p:nvSpPr>
        <p:spPr>
          <a:xfrm>
            <a:off x="1435100" y="1168400"/>
            <a:ext cx="9626600" cy="5105400"/>
          </a:xfrm>
        </p:spPr>
        <p:txBody>
          <a:bodyPr>
            <a:noAutofit/>
          </a:bodyPr>
          <a:lstStyle/>
          <a:p>
            <a:pPr marL="457200" lvl="1" indent="-457200">
              <a:lnSpc>
                <a:spcPct val="200000"/>
              </a:lnSpc>
              <a:spcBef>
                <a:spcPts val="0"/>
              </a:spcBef>
              <a:buNone/>
            </a:pP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第一步</a:t>
            </a: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：求什么？</a:t>
            </a:r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 marL="457200" lvl="1" indent="-457200">
              <a:lnSpc>
                <a:spcPct val="200000"/>
              </a:lnSpc>
              <a:spcBef>
                <a:spcPts val="0"/>
              </a:spcBef>
              <a:buNone/>
            </a:pP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答</a:t>
            </a: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：三门功课的平均分，所以需要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3+1</a:t>
            </a: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个变量存放数据；</a:t>
            </a:r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 marL="457200" lvl="1" indent="-457200">
              <a:lnSpc>
                <a:spcPct val="200000"/>
              </a:lnSpc>
              <a:spcBef>
                <a:spcPts val="0"/>
              </a:spcBef>
              <a:buNone/>
            </a:pP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第二步</a:t>
            </a: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：做什么？</a:t>
            </a:r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 marL="457200" lvl="1" indent="-457200">
              <a:lnSpc>
                <a:spcPct val="200000"/>
              </a:lnSpc>
              <a:spcBef>
                <a:spcPts val="0"/>
              </a:spcBef>
              <a:buNone/>
            </a:pP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答</a:t>
            </a: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：使用类型转换计算总分和平均分，并输出；</a:t>
            </a:r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 marL="457200" lvl="1" indent="-457200">
              <a:lnSpc>
                <a:spcPct val="200000"/>
              </a:lnSpc>
              <a:spcBef>
                <a:spcPts val="0"/>
              </a:spcBef>
              <a:buNone/>
            </a:pP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第三步</a:t>
            </a: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：分析所有涉及的变量应定义为什么类型？</a:t>
            </a:r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 marL="457200" lvl="1" indent="-457200">
              <a:lnSpc>
                <a:spcPct val="200000"/>
              </a:lnSpc>
              <a:spcBef>
                <a:spcPts val="0"/>
              </a:spcBef>
              <a:buNone/>
            </a:pP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第四步</a:t>
            </a: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：添加函数头和头文件；</a:t>
            </a:r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43499" y="457201"/>
            <a:ext cx="84946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4000" b="1" dirty="0">
                <a:solidFill>
                  <a:srgbClr val="FF0000"/>
                </a:solidFill>
              </a:rPr>
              <a:t>案例四：</a:t>
            </a:r>
            <a:r>
              <a:rPr lang="zh-CN" altLang="zh-CN" sz="4000" dirty="0"/>
              <a:t>计算考生平均分</a:t>
            </a:r>
            <a:r>
              <a:rPr lang="en-US" altLang="zh-CN" sz="4000" dirty="0"/>
              <a:t>——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算法设计</a:t>
            </a:r>
          </a:p>
        </p:txBody>
      </p:sp>
    </p:spTree>
    <p:extLst>
      <p:ext uri="{BB962C8B-B14F-4D97-AF65-F5344CB8AC3E}">
        <p14:creationId xmlns:p14="http://schemas.microsoft.com/office/powerpoint/2010/main" val="18325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00200" y="330200"/>
            <a:ext cx="9296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</a:rPr>
              <a:t>案例四：</a:t>
            </a:r>
            <a:r>
              <a:rPr lang="zh-CN" altLang="en-US" sz="4000" dirty="0"/>
              <a:t>计算考生平均分</a:t>
            </a:r>
            <a:r>
              <a:rPr lang="en-US" altLang="zh-CN" sz="4000" dirty="0"/>
              <a:t>——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程序代码</a:t>
            </a:r>
          </a:p>
        </p:txBody>
      </p:sp>
      <p:sp>
        <p:nvSpPr>
          <p:cNvPr id="7" name="矩形 6"/>
          <p:cNvSpPr/>
          <p:nvPr/>
        </p:nvSpPr>
        <p:spPr>
          <a:xfrm>
            <a:off x="3858753" y="1182882"/>
            <a:ext cx="7736347" cy="5093702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#include&lt;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stdio.h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&gt;</a:t>
            </a:r>
          </a:p>
          <a:p>
            <a:pPr algn="just">
              <a:spcBef>
                <a:spcPts val="600"/>
              </a:spcBef>
            </a:pP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int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main( )</a:t>
            </a:r>
          </a:p>
          <a:p>
            <a:pPr algn="just">
              <a:spcBef>
                <a:spcPts val="600"/>
              </a:spcBef>
            </a:pP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  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int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nchi,nmat,neng,nsum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;</a:t>
            </a:r>
          </a:p>
          <a:p>
            <a:pPr algn="just">
              <a:spcBef>
                <a:spcPts val="600"/>
              </a:spcBef>
            </a:pP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   float 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favg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;</a:t>
            </a:r>
          </a:p>
          <a:p>
            <a:pPr algn="just">
              <a:spcBef>
                <a:spcPts val="600"/>
              </a:spcBef>
            </a:pP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  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nchi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= 87;   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nmat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= 90;    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neng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= 95;</a:t>
            </a:r>
          </a:p>
          <a:p>
            <a:pPr algn="just">
              <a:spcBef>
                <a:spcPts val="600"/>
              </a:spcBef>
            </a:pP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  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nsum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=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nchi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+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nmat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+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neng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;</a:t>
            </a:r>
          </a:p>
          <a:p>
            <a:pPr algn="just">
              <a:spcBef>
                <a:spcPts val="600"/>
              </a:spcBef>
            </a:pP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  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favg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=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nsum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/ 3;</a:t>
            </a:r>
          </a:p>
          <a:p>
            <a:pPr algn="just">
              <a:spcBef>
                <a:spcPts val="600"/>
              </a:spcBef>
            </a:pP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  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printf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("</a:t>
            </a:r>
            <a:r>
              <a:rPr lang="zh-CN" altLang="en-US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总成绩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:%d\n",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nsum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);</a:t>
            </a:r>
          </a:p>
          <a:p>
            <a:pPr algn="just">
              <a:spcBef>
                <a:spcPts val="600"/>
              </a:spcBef>
            </a:pP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  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printf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("</a:t>
            </a:r>
            <a:r>
              <a:rPr lang="zh-CN" altLang="en-US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平均分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:%f\n",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favg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);</a:t>
            </a:r>
          </a:p>
          <a:p>
            <a:pPr algn="just">
              <a:spcBef>
                <a:spcPts val="600"/>
              </a:spcBef>
            </a:pP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   return 0;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CADB43F-46E8-4674-B200-200483F4659E}"/>
              </a:ext>
            </a:extLst>
          </p:cNvPr>
          <p:cNvSpPr/>
          <p:nvPr/>
        </p:nvSpPr>
        <p:spPr>
          <a:xfrm>
            <a:off x="3858753" y="2139434"/>
            <a:ext cx="3465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{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009E99E-66A1-47B6-895D-C5B4E8A36117}"/>
              </a:ext>
            </a:extLst>
          </p:cNvPr>
          <p:cNvSpPr/>
          <p:nvPr/>
        </p:nvSpPr>
        <p:spPr>
          <a:xfrm>
            <a:off x="6113215" y="5663625"/>
            <a:ext cx="3465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zh-CN" sz="32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}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03200" y="1171184"/>
            <a:ext cx="3365500" cy="5105400"/>
          </a:xfrm>
        </p:spPr>
        <p:txBody>
          <a:bodyPr>
            <a:noAutofit/>
          </a:bodyPr>
          <a:lstStyle/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第一步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：需要知道三门课的分数；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第二步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：计算总分和平均分，并输出；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第三步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：分析所有涉及的变量应定义为什么类型？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第四步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：添加函数头和头文件。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94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39900" y="419100"/>
            <a:ext cx="81661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4000" b="1" dirty="0">
                <a:solidFill>
                  <a:srgbClr val="FF0000"/>
                </a:solidFill>
              </a:rPr>
              <a:t>案例四：</a:t>
            </a:r>
            <a:r>
              <a:rPr lang="zh-CN" altLang="en-US" sz="4000" dirty="0"/>
              <a:t>计算平均分</a:t>
            </a:r>
            <a:r>
              <a:rPr lang="en-US" altLang="zh-CN" sz="4000" dirty="0"/>
              <a:t>—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程序运行结果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06" y="1525250"/>
            <a:ext cx="10680194" cy="238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1511806" y="4372487"/>
            <a:ext cx="10273794" cy="1077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spcBef>
                <a:spcPts val="1733"/>
              </a:spcBef>
            </a:pPr>
            <a:r>
              <a:rPr lang="en-US" altLang="zh-CN" sz="4267" dirty="0">
                <a:solidFill>
                  <a:srgbClr val="FF0000"/>
                </a:solidFill>
              </a:rPr>
              <a:t>What?   </a:t>
            </a:r>
            <a:r>
              <a:rPr lang="zh-CN" altLang="en-US" sz="4267" dirty="0">
                <a:solidFill>
                  <a:srgbClr val="FF0000"/>
                </a:solidFill>
              </a:rPr>
              <a:t>计算出的平均分结果不正确？？？</a:t>
            </a:r>
            <a:endParaRPr lang="en-US" altLang="zh-CN" sz="4267" dirty="0">
              <a:solidFill>
                <a:srgbClr val="FF0000"/>
              </a:solidFill>
            </a:endParaRPr>
          </a:p>
        </p:txBody>
      </p:sp>
      <p:sp>
        <p:nvSpPr>
          <p:cNvPr id="3" name="爆炸形: 8 pt  2">
            <a:extLst>
              <a:ext uri="{FF2B5EF4-FFF2-40B4-BE49-F238E27FC236}">
                <a16:creationId xmlns:a16="http://schemas.microsoft.com/office/drawing/2014/main" id="{D8CC9F50-A43D-4F5E-A9C0-4EA65BCC3B7C}"/>
              </a:ext>
            </a:extLst>
          </p:cNvPr>
          <p:cNvSpPr/>
          <p:nvPr/>
        </p:nvSpPr>
        <p:spPr>
          <a:xfrm>
            <a:off x="178306" y="4309864"/>
            <a:ext cx="1333500" cy="1306567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63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68450" y="355600"/>
            <a:ext cx="90551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4000" b="1" dirty="0">
                <a:solidFill>
                  <a:srgbClr val="FF0000"/>
                </a:solidFill>
              </a:rPr>
              <a:t>案例四：</a:t>
            </a:r>
            <a:r>
              <a:rPr lang="zh-CN" altLang="en-US" sz="4000" dirty="0"/>
              <a:t>计算考生平均分</a:t>
            </a:r>
            <a:r>
              <a:rPr lang="en-US" altLang="zh-CN" sz="4000" dirty="0"/>
              <a:t>——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修正程序</a:t>
            </a:r>
          </a:p>
        </p:txBody>
      </p:sp>
      <p:sp>
        <p:nvSpPr>
          <p:cNvPr id="7" name="矩形 6"/>
          <p:cNvSpPr/>
          <p:nvPr/>
        </p:nvSpPr>
        <p:spPr>
          <a:xfrm>
            <a:off x="2364107" y="1079501"/>
            <a:ext cx="7237093" cy="5693866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#include&lt;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stdio.h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&gt;</a:t>
            </a:r>
          </a:p>
          <a:p>
            <a:pPr algn="just"/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int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main()</a:t>
            </a:r>
          </a:p>
          <a:p>
            <a:pPr algn="just"/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{  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int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nchi,nmat,neng,nsum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;</a:t>
            </a:r>
          </a:p>
          <a:p>
            <a:pPr algn="just"/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   float 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favg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;</a:t>
            </a:r>
          </a:p>
          <a:p>
            <a:pPr algn="just"/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  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nchi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= 87;</a:t>
            </a:r>
          </a:p>
          <a:p>
            <a:pPr algn="just"/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  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nmat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= 90;</a:t>
            </a:r>
          </a:p>
          <a:p>
            <a:pPr algn="just"/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  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neng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= 95;</a:t>
            </a:r>
          </a:p>
          <a:p>
            <a:pPr algn="just"/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  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nsum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=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nchi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+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nmat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+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neng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;</a:t>
            </a:r>
          </a:p>
          <a:p>
            <a:pPr algn="just"/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  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favg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= </a:t>
            </a: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(float)</a:t>
            </a:r>
            <a:r>
              <a:rPr lang="en-US" altLang="zh-CN" sz="28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nsum</a:t>
            </a: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/ 3;</a:t>
            </a:r>
          </a:p>
          <a:p>
            <a:pPr algn="just"/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  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printf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("</a:t>
            </a:r>
            <a:r>
              <a:rPr lang="zh-CN" altLang="en-US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总成绩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:%d\n",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nsum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);</a:t>
            </a:r>
          </a:p>
          <a:p>
            <a:pPr algn="just"/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  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printf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("</a:t>
            </a:r>
            <a:r>
              <a:rPr lang="zh-CN" altLang="en-US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平均分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:%f\n",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favg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);</a:t>
            </a:r>
          </a:p>
          <a:p>
            <a:pPr algn="just"/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   return 0;</a:t>
            </a:r>
          </a:p>
          <a:p>
            <a:pPr algn="just"/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5463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71652" y="495300"/>
            <a:ext cx="82423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4000" b="1" dirty="0">
                <a:solidFill>
                  <a:srgbClr val="FF0000"/>
                </a:solidFill>
              </a:rPr>
              <a:t>案例四：</a:t>
            </a:r>
            <a:r>
              <a:rPr lang="zh-CN" altLang="en-US" sz="4000" dirty="0"/>
              <a:t>计算平均分</a:t>
            </a:r>
            <a:r>
              <a:rPr lang="en-US" altLang="zh-CN" sz="4000" dirty="0"/>
              <a:t>——</a:t>
            </a:r>
            <a:r>
              <a:rPr lang="zh-CN" altLang="en-US" sz="3200" b="1" dirty="0">
                <a:solidFill>
                  <a:srgbClr val="C00000"/>
                </a:solidFill>
              </a:rPr>
              <a:t>程序运行结果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31"/>
          <a:stretch/>
        </p:blipFill>
        <p:spPr bwMode="auto">
          <a:xfrm>
            <a:off x="958851" y="1865631"/>
            <a:ext cx="10191749" cy="214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597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H_Other_1"/>
          <p:cNvSpPr/>
          <p:nvPr>
            <p:custDataLst>
              <p:tags r:id="rId2"/>
            </p:custDataLst>
          </p:nvPr>
        </p:nvSpPr>
        <p:spPr>
          <a:xfrm>
            <a:off x="7404491" y="3476771"/>
            <a:ext cx="2046464" cy="2046463"/>
          </a:xfrm>
          <a:prstGeom prst="leftCircularArrow">
            <a:avLst>
              <a:gd name="adj1" fmla="val 2550"/>
              <a:gd name="adj2" fmla="val 309429"/>
              <a:gd name="adj3" fmla="val 2084940"/>
              <a:gd name="adj4" fmla="val 9024489"/>
              <a:gd name="adj5" fmla="val 2975"/>
            </a:avLst>
          </a:prstGeom>
          <a:gradFill flip="none" rotWithShape="1">
            <a:gsLst>
              <a:gs pos="0">
                <a:srgbClr val="3315C9"/>
              </a:gs>
              <a:gs pos="50000">
                <a:srgbClr val="00B0F0"/>
              </a:gs>
              <a:gs pos="100000">
                <a:srgbClr val="EEEEEE"/>
              </a:gs>
            </a:gsLst>
            <a:lin ang="10800000" scaled="1"/>
            <a:tileRect/>
          </a:gradFill>
          <a:effectLst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7" name="MH_Other_2"/>
          <p:cNvSpPr/>
          <p:nvPr>
            <p:custDataLst>
              <p:tags r:id="rId3"/>
            </p:custDataLst>
          </p:nvPr>
        </p:nvSpPr>
        <p:spPr>
          <a:xfrm>
            <a:off x="2532702" y="3476771"/>
            <a:ext cx="2046464" cy="2046463"/>
          </a:xfrm>
          <a:prstGeom prst="leftCircularArrow">
            <a:avLst>
              <a:gd name="adj1" fmla="val 2550"/>
              <a:gd name="adj2" fmla="val 309429"/>
              <a:gd name="adj3" fmla="val 2084940"/>
              <a:gd name="adj4" fmla="val 9024489"/>
              <a:gd name="adj5" fmla="val 2975"/>
            </a:avLst>
          </a:prstGeom>
          <a:gradFill flip="none" rotWithShape="1">
            <a:gsLst>
              <a:gs pos="0">
                <a:srgbClr val="0070C0">
                  <a:lumMod val="92000"/>
                  <a:lumOff val="8000"/>
                </a:srgbClr>
              </a:gs>
              <a:gs pos="50000">
                <a:srgbClr val="00B0F0"/>
              </a:gs>
              <a:gs pos="100000">
                <a:srgbClr val="EEEEEE"/>
              </a:gs>
            </a:gsLst>
            <a:lin ang="10800000" scaled="1"/>
            <a:tileRect/>
          </a:gradFill>
          <a:effectLst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MH_Other_3"/>
          <p:cNvSpPr/>
          <p:nvPr>
            <p:custDataLst>
              <p:tags r:id="rId4"/>
            </p:custDataLst>
          </p:nvPr>
        </p:nvSpPr>
        <p:spPr>
          <a:xfrm>
            <a:off x="4953018" y="2047556"/>
            <a:ext cx="2297646" cy="2297646"/>
          </a:xfrm>
          <a:prstGeom prst="circularArrow">
            <a:avLst>
              <a:gd name="adj1" fmla="val 2271"/>
              <a:gd name="adj2" fmla="val 273786"/>
              <a:gd name="adj3" fmla="val 19550703"/>
              <a:gd name="adj4" fmla="val 12575511"/>
              <a:gd name="adj5" fmla="val 2650"/>
            </a:avLst>
          </a:prstGeom>
          <a:gradFill flip="none" rotWithShape="1">
            <a:gsLst>
              <a:gs pos="0">
                <a:srgbClr val="0049DA"/>
              </a:gs>
              <a:gs pos="50000">
                <a:srgbClr val="00B0F0"/>
              </a:gs>
              <a:gs pos="100000">
                <a:srgbClr val="EEEEEE"/>
              </a:gs>
            </a:gsLst>
            <a:lin ang="10800000" scaled="1"/>
            <a:tileRect/>
          </a:gradFill>
          <a:effectLst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" name="组合 2"/>
          <p:cNvGrpSpPr/>
          <p:nvPr/>
        </p:nvGrpSpPr>
        <p:grpSpPr>
          <a:xfrm>
            <a:off x="1403350" y="2711539"/>
            <a:ext cx="9385300" cy="2221706"/>
            <a:chOff x="1403350" y="2711539"/>
            <a:chExt cx="9385300" cy="2221706"/>
          </a:xfrm>
        </p:grpSpPr>
        <p:sp>
          <p:nvSpPr>
            <p:cNvPr id="26" name="MH_Text_1"/>
            <p:cNvSpPr/>
            <p:nvPr>
              <p:custDataLst>
                <p:tags r:id="rId5"/>
              </p:custDataLst>
            </p:nvPr>
          </p:nvSpPr>
          <p:spPr>
            <a:xfrm>
              <a:off x="1403350" y="3005559"/>
              <a:ext cx="1968577" cy="1623929"/>
            </a:xfrm>
            <a:custGeom>
              <a:avLst/>
              <a:gdLst>
                <a:gd name="connsiteX0" fmla="*/ 0 w 1699969"/>
                <a:gd name="connsiteY0" fmla="*/ 140212 h 1402119"/>
                <a:gd name="connsiteX1" fmla="*/ 140212 w 1699969"/>
                <a:gd name="connsiteY1" fmla="*/ 0 h 1402119"/>
                <a:gd name="connsiteX2" fmla="*/ 1559757 w 1699969"/>
                <a:gd name="connsiteY2" fmla="*/ 0 h 1402119"/>
                <a:gd name="connsiteX3" fmla="*/ 1699969 w 1699969"/>
                <a:gd name="connsiteY3" fmla="*/ 140212 h 1402119"/>
                <a:gd name="connsiteX4" fmla="*/ 1699969 w 1699969"/>
                <a:gd name="connsiteY4" fmla="*/ 1261907 h 1402119"/>
                <a:gd name="connsiteX5" fmla="*/ 1559757 w 1699969"/>
                <a:gd name="connsiteY5" fmla="*/ 1402119 h 1402119"/>
                <a:gd name="connsiteX6" fmla="*/ 140212 w 1699969"/>
                <a:gd name="connsiteY6" fmla="*/ 1402119 h 1402119"/>
                <a:gd name="connsiteX7" fmla="*/ 0 w 1699969"/>
                <a:gd name="connsiteY7" fmla="*/ 1261907 h 1402119"/>
                <a:gd name="connsiteX8" fmla="*/ 0 w 1699969"/>
                <a:gd name="connsiteY8" fmla="*/ 140212 h 140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9969" h="1402119">
                  <a:moveTo>
                    <a:pt x="0" y="140212"/>
                  </a:moveTo>
                  <a:cubicBezTo>
                    <a:pt x="0" y="62775"/>
                    <a:pt x="62775" y="0"/>
                    <a:pt x="140212" y="0"/>
                  </a:cubicBezTo>
                  <a:lnTo>
                    <a:pt x="1559757" y="0"/>
                  </a:lnTo>
                  <a:cubicBezTo>
                    <a:pt x="1637194" y="0"/>
                    <a:pt x="1699969" y="62775"/>
                    <a:pt x="1699969" y="140212"/>
                  </a:cubicBezTo>
                  <a:lnTo>
                    <a:pt x="1699969" y="1261907"/>
                  </a:lnTo>
                  <a:cubicBezTo>
                    <a:pt x="1699969" y="1339344"/>
                    <a:pt x="1637194" y="1402119"/>
                    <a:pt x="1559757" y="1402119"/>
                  </a:cubicBezTo>
                  <a:lnTo>
                    <a:pt x="140212" y="1402119"/>
                  </a:lnTo>
                  <a:cubicBezTo>
                    <a:pt x="62775" y="1402119"/>
                    <a:pt x="0" y="1339344"/>
                    <a:pt x="0" y="1261907"/>
                  </a:cubicBezTo>
                  <a:lnTo>
                    <a:pt x="0" y="140212"/>
                  </a:lnTo>
                  <a:close/>
                </a:path>
              </a:pathLst>
            </a:custGeom>
            <a:noFill/>
            <a:ln>
              <a:solidFill>
                <a:srgbClr val="BCBCBC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spcCol="1270" anchor="ctr">
              <a:normAutofit/>
            </a:bodyPr>
            <a:lstStyle/>
            <a:p>
              <a:pPr marL="0" lvl="1" algn="ctr">
                <a:defRPr/>
              </a:pPr>
              <a:r>
                <a:rPr lang="en-US" altLang="zh-CN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……</a:t>
              </a:r>
              <a:endPara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9" name="MH_Text_2"/>
            <p:cNvSpPr/>
            <p:nvPr>
              <p:custDataLst>
                <p:tags r:id="rId6"/>
              </p:custDataLst>
            </p:nvPr>
          </p:nvSpPr>
          <p:spPr>
            <a:xfrm>
              <a:off x="3839244" y="3005559"/>
              <a:ext cx="1968576" cy="1623929"/>
            </a:xfrm>
            <a:custGeom>
              <a:avLst/>
              <a:gdLst>
                <a:gd name="connsiteX0" fmla="*/ 0 w 1699969"/>
                <a:gd name="connsiteY0" fmla="*/ 140212 h 1402119"/>
                <a:gd name="connsiteX1" fmla="*/ 140212 w 1699969"/>
                <a:gd name="connsiteY1" fmla="*/ 0 h 1402119"/>
                <a:gd name="connsiteX2" fmla="*/ 1559757 w 1699969"/>
                <a:gd name="connsiteY2" fmla="*/ 0 h 1402119"/>
                <a:gd name="connsiteX3" fmla="*/ 1699969 w 1699969"/>
                <a:gd name="connsiteY3" fmla="*/ 140212 h 1402119"/>
                <a:gd name="connsiteX4" fmla="*/ 1699969 w 1699969"/>
                <a:gd name="connsiteY4" fmla="*/ 1261907 h 1402119"/>
                <a:gd name="connsiteX5" fmla="*/ 1559757 w 1699969"/>
                <a:gd name="connsiteY5" fmla="*/ 1402119 h 1402119"/>
                <a:gd name="connsiteX6" fmla="*/ 140212 w 1699969"/>
                <a:gd name="connsiteY6" fmla="*/ 1402119 h 1402119"/>
                <a:gd name="connsiteX7" fmla="*/ 0 w 1699969"/>
                <a:gd name="connsiteY7" fmla="*/ 1261907 h 1402119"/>
                <a:gd name="connsiteX8" fmla="*/ 0 w 1699969"/>
                <a:gd name="connsiteY8" fmla="*/ 140212 h 140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9969" h="1402119">
                  <a:moveTo>
                    <a:pt x="0" y="140212"/>
                  </a:moveTo>
                  <a:cubicBezTo>
                    <a:pt x="0" y="62775"/>
                    <a:pt x="62775" y="0"/>
                    <a:pt x="140212" y="0"/>
                  </a:cubicBezTo>
                  <a:lnTo>
                    <a:pt x="1559757" y="0"/>
                  </a:lnTo>
                  <a:cubicBezTo>
                    <a:pt x="1637194" y="0"/>
                    <a:pt x="1699969" y="62775"/>
                    <a:pt x="1699969" y="140212"/>
                  </a:cubicBezTo>
                  <a:lnTo>
                    <a:pt x="1699969" y="1261907"/>
                  </a:lnTo>
                  <a:cubicBezTo>
                    <a:pt x="1699969" y="1339344"/>
                    <a:pt x="1637194" y="1402119"/>
                    <a:pt x="1559757" y="1402119"/>
                  </a:cubicBezTo>
                  <a:lnTo>
                    <a:pt x="140212" y="1402119"/>
                  </a:lnTo>
                  <a:cubicBezTo>
                    <a:pt x="62775" y="1402119"/>
                    <a:pt x="0" y="1339344"/>
                    <a:pt x="0" y="1261907"/>
                  </a:cubicBezTo>
                  <a:lnTo>
                    <a:pt x="0" y="140212"/>
                  </a:lnTo>
                  <a:close/>
                </a:path>
              </a:pathLst>
            </a:custGeom>
            <a:noFill/>
            <a:ln>
              <a:solidFill>
                <a:srgbClr val="BCBCBC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spcCol="1270" anchor="ctr">
              <a:normAutofit/>
            </a:bodyPr>
            <a:lstStyle/>
            <a:p>
              <a:pPr marL="0" lvl="1" algn="ctr">
                <a:defRPr/>
              </a:pPr>
              <a:r>
                <a:rPr lang="en-US" altLang="zh-CN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……</a:t>
              </a:r>
              <a:endPara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2" name="MH_Text_3"/>
            <p:cNvSpPr/>
            <p:nvPr>
              <p:custDataLst>
                <p:tags r:id="rId7"/>
              </p:custDataLst>
            </p:nvPr>
          </p:nvSpPr>
          <p:spPr>
            <a:xfrm>
              <a:off x="6275139" y="3005559"/>
              <a:ext cx="1968577" cy="1623929"/>
            </a:xfrm>
            <a:custGeom>
              <a:avLst/>
              <a:gdLst>
                <a:gd name="connsiteX0" fmla="*/ 0 w 1699969"/>
                <a:gd name="connsiteY0" fmla="*/ 140212 h 1402119"/>
                <a:gd name="connsiteX1" fmla="*/ 140212 w 1699969"/>
                <a:gd name="connsiteY1" fmla="*/ 0 h 1402119"/>
                <a:gd name="connsiteX2" fmla="*/ 1559757 w 1699969"/>
                <a:gd name="connsiteY2" fmla="*/ 0 h 1402119"/>
                <a:gd name="connsiteX3" fmla="*/ 1699969 w 1699969"/>
                <a:gd name="connsiteY3" fmla="*/ 140212 h 1402119"/>
                <a:gd name="connsiteX4" fmla="*/ 1699969 w 1699969"/>
                <a:gd name="connsiteY4" fmla="*/ 1261907 h 1402119"/>
                <a:gd name="connsiteX5" fmla="*/ 1559757 w 1699969"/>
                <a:gd name="connsiteY5" fmla="*/ 1402119 h 1402119"/>
                <a:gd name="connsiteX6" fmla="*/ 140212 w 1699969"/>
                <a:gd name="connsiteY6" fmla="*/ 1402119 h 1402119"/>
                <a:gd name="connsiteX7" fmla="*/ 0 w 1699969"/>
                <a:gd name="connsiteY7" fmla="*/ 1261907 h 1402119"/>
                <a:gd name="connsiteX8" fmla="*/ 0 w 1699969"/>
                <a:gd name="connsiteY8" fmla="*/ 140212 h 140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9969" h="1402119">
                  <a:moveTo>
                    <a:pt x="0" y="140212"/>
                  </a:moveTo>
                  <a:cubicBezTo>
                    <a:pt x="0" y="62775"/>
                    <a:pt x="62775" y="0"/>
                    <a:pt x="140212" y="0"/>
                  </a:cubicBezTo>
                  <a:lnTo>
                    <a:pt x="1559757" y="0"/>
                  </a:lnTo>
                  <a:cubicBezTo>
                    <a:pt x="1637194" y="0"/>
                    <a:pt x="1699969" y="62775"/>
                    <a:pt x="1699969" y="140212"/>
                  </a:cubicBezTo>
                  <a:lnTo>
                    <a:pt x="1699969" y="1261907"/>
                  </a:lnTo>
                  <a:cubicBezTo>
                    <a:pt x="1699969" y="1339344"/>
                    <a:pt x="1637194" y="1402119"/>
                    <a:pt x="1559757" y="1402119"/>
                  </a:cubicBezTo>
                  <a:lnTo>
                    <a:pt x="140212" y="1402119"/>
                  </a:lnTo>
                  <a:cubicBezTo>
                    <a:pt x="62775" y="1402119"/>
                    <a:pt x="0" y="1339344"/>
                    <a:pt x="0" y="1261907"/>
                  </a:cubicBezTo>
                  <a:lnTo>
                    <a:pt x="0" y="140212"/>
                  </a:lnTo>
                  <a:close/>
                </a:path>
              </a:pathLst>
            </a:custGeom>
            <a:noFill/>
            <a:ln>
              <a:solidFill>
                <a:srgbClr val="BCBCBC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spcCol="1270" anchor="ctr">
              <a:normAutofit/>
            </a:bodyPr>
            <a:lstStyle/>
            <a:p>
              <a:pPr marL="0" lvl="1" algn="ctr">
                <a:defRPr/>
              </a:pPr>
              <a:r>
                <a:rPr lang="en-US" altLang="zh-CN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……</a:t>
              </a:r>
              <a:endPara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4" name="MH_SubTitle_1"/>
            <p:cNvSpPr/>
            <p:nvPr>
              <p:custDataLst>
                <p:tags r:id="rId8"/>
              </p:custDataLst>
            </p:nvPr>
          </p:nvSpPr>
          <p:spPr>
            <a:xfrm>
              <a:off x="1950502" y="4345203"/>
              <a:ext cx="1530466" cy="588042"/>
            </a:xfrm>
            <a:custGeom>
              <a:avLst/>
              <a:gdLst>
                <a:gd name="connsiteX0" fmla="*/ 0 w 1511084"/>
                <a:gd name="connsiteY0" fmla="*/ 60091 h 600908"/>
                <a:gd name="connsiteX1" fmla="*/ 60091 w 1511084"/>
                <a:gd name="connsiteY1" fmla="*/ 0 h 600908"/>
                <a:gd name="connsiteX2" fmla="*/ 1450993 w 1511084"/>
                <a:gd name="connsiteY2" fmla="*/ 0 h 600908"/>
                <a:gd name="connsiteX3" fmla="*/ 1511084 w 1511084"/>
                <a:gd name="connsiteY3" fmla="*/ 60091 h 600908"/>
                <a:gd name="connsiteX4" fmla="*/ 1511084 w 1511084"/>
                <a:gd name="connsiteY4" fmla="*/ 540817 h 600908"/>
                <a:gd name="connsiteX5" fmla="*/ 1450993 w 1511084"/>
                <a:gd name="connsiteY5" fmla="*/ 600908 h 600908"/>
                <a:gd name="connsiteX6" fmla="*/ 60091 w 1511084"/>
                <a:gd name="connsiteY6" fmla="*/ 600908 h 600908"/>
                <a:gd name="connsiteX7" fmla="*/ 0 w 1511084"/>
                <a:gd name="connsiteY7" fmla="*/ 540817 h 600908"/>
                <a:gd name="connsiteX8" fmla="*/ 0 w 1511084"/>
                <a:gd name="connsiteY8" fmla="*/ 60091 h 6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084" h="600908">
                  <a:moveTo>
                    <a:pt x="0" y="60091"/>
                  </a:moveTo>
                  <a:cubicBezTo>
                    <a:pt x="0" y="26904"/>
                    <a:pt x="26904" y="0"/>
                    <a:pt x="60091" y="0"/>
                  </a:cubicBezTo>
                  <a:lnTo>
                    <a:pt x="1450993" y="0"/>
                  </a:lnTo>
                  <a:cubicBezTo>
                    <a:pt x="1484180" y="0"/>
                    <a:pt x="1511084" y="26904"/>
                    <a:pt x="1511084" y="60091"/>
                  </a:cubicBezTo>
                  <a:lnTo>
                    <a:pt x="1511084" y="540817"/>
                  </a:lnTo>
                  <a:cubicBezTo>
                    <a:pt x="1511084" y="574004"/>
                    <a:pt x="1484180" y="600908"/>
                    <a:pt x="1450993" y="600908"/>
                  </a:cubicBezTo>
                  <a:lnTo>
                    <a:pt x="60091" y="600908"/>
                  </a:lnTo>
                  <a:cubicBezTo>
                    <a:pt x="26904" y="600908"/>
                    <a:pt x="0" y="574004"/>
                    <a:pt x="0" y="540817"/>
                  </a:cubicBezTo>
                  <a:lnTo>
                    <a:pt x="0" y="60091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noFill/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0" tIns="0" rIns="0" bIns="0" spcCol="1270" anchor="ctr">
              <a:normAutofit/>
            </a:bodyPr>
            <a:lstStyle/>
            <a:p>
              <a:pPr algn="ctr"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zh-CN" alt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35" name="MH_SubTitle_2"/>
            <p:cNvSpPr/>
            <p:nvPr>
              <p:custDataLst>
                <p:tags r:id="rId9"/>
              </p:custDataLst>
            </p:nvPr>
          </p:nvSpPr>
          <p:spPr>
            <a:xfrm>
              <a:off x="4386396" y="2711539"/>
              <a:ext cx="1530466" cy="588042"/>
            </a:xfrm>
            <a:custGeom>
              <a:avLst/>
              <a:gdLst>
                <a:gd name="connsiteX0" fmla="*/ 0 w 1511084"/>
                <a:gd name="connsiteY0" fmla="*/ 60091 h 600908"/>
                <a:gd name="connsiteX1" fmla="*/ 60091 w 1511084"/>
                <a:gd name="connsiteY1" fmla="*/ 0 h 600908"/>
                <a:gd name="connsiteX2" fmla="*/ 1450993 w 1511084"/>
                <a:gd name="connsiteY2" fmla="*/ 0 h 600908"/>
                <a:gd name="connsiteX3" fmla="*/ 1511084 w 1511084"/>
                <a:gd name="connsiteY3" fmla="*/ 60091 h 600908"/>
                <a:gd name="connsiteX4" fmla="*/ 1511084 w 1511084"/>
                <a:gd name="connsiteY4" fmla="*/ 540817 h 600908"/>
                <a:gd name="connsiteX5" fmla="*/ 1450993 w 1511084"/>
                <a:gd name="connsiteY5" fmla="*/ 600908 h 600908"/>
                <a:gd name="connsiteX6" fmla="*/ 60091 w 1511084"/>
                <a:gd name="connsiteY6" fmla="*/ 600908 h 600908"/>
                <a:gd name="connsiteX7" fmla="*/ 0 w 1511084"/>
                <a:gd name="connsiteY7" fmla="*/ 540817 h 600908"/>
                <a:gd name="connsiteX8" fmla="*/ 0 w 1511084"/>
                <a:gd name="connsiteY8" fmla="*/ 60091 h 6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084" h="600908">
                  <a:moveTo>
                    <a:pt x="0" y="60091"/>
                  </a:moveTo>
                  <a:cubicBezTo>
                    <a:pt x="0" y="26904"/>
                    <a:pt x="26904" y="0"/>
                    <a:pt x="60091" y="0"/>
                  </a:cubicBezTo>
                  <a:lnTo>
                    <a:pt x="1450993" y="0"/>
                  </a:lnTo>
                  <a:cubicBezTo>
                    <a:pt x="1484180" y="0"/>
                    <a:pt x="1511084" y="26904"/>
                    <a:pt x="1511084" y="60091"/>
                  </a:cubicBezTo>
                  <a:lnTo>
                    <a:pt x="1511084" y="540817"/>
                  </a:lnTo>
                  <a:cubicBezTo>
                    <a:pt x="1511084" y="574004"/>
                    <a:pt x="1484180" y="600908"/>
                    <a:pt x="1450993" y="600908"/>
                  </a:cubicBezTo>
                  <a:lnTo>
                    <a:pt x="60091" y="600908"/>
                  </a:lnTo>
                  <a:cubicBezTo>
                    <a:pt x="26904" y="600908"/>
                    <a:pt x="0" y="574004"/>
                    <a:pt x="0" y="540817"/>
                  </a:cubicBezTo>
                  <a:lnTo>
                    <a:pt x="0" y="60091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noFill/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0" tIns="0" rIns="0" bIns="0" spcCol="1270" anchor="ctr">
              <a:normAutofit/>
            </a:bodyPr>
            <a:lstStyle/>
            <a:p>
              <a:pPr algn="ctr"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zh-CN" alt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36" name="MH_SubTitle_3"/>
            <p:cNvSpPr/>
            <p:nvPr>
              <p:custDataLst>
                <p:tags r:id="rId10"/>
              </p:custDataLst>
            </p:nvPr>
          </p:nvSpPr>
          <p:spPr>
            <a:xfrm>
              <a:off x="6822291" y="4335468"/>
              <a:ext cx="1530466" cy="586094"/>
            </a:xfrm>
            <a:custGeom>
              <a:avLst/>
              <a:gdLst>
                <a:gd name="connsiteX0" fmla="*/ 0 w 1511084"/>
                <a:gd name="connsiteY0" fmla="*/ 60091 h 600908"/>
                <a:gd name="connsiteX1" fmla="*/ 60091 w 1511084"/>
                <a:gd name="connsiteY1" fmla="*/ 0 h 600908"/>
                <a:gd name="connsiteX2" fmla="*/ 1450993 w 1511084"/>
                <a:gd name="connsiteY2" fmla="*/ 0 h 600908"/>
                <a:gd name="connsiteX3" fmla="*/ 1511084 w 1511084"/>
                <a:gd name="connsiteY3" fmla="*/ 60091 h 600908"/>
                <a:gd name="connsiteX4" fmla="*/ 1511084 w 1511084"/>
                <a:gd name="connsiteY4" fmla="*/ 540817 h 600908"/>
                <a:gd name="connsiteX5" fmla="*/ 1450993 w 1511084"/>
                <a:gd name="connsiteY5" fmla="*/ 600908 h 600908"/>
                <a:gd name="connsiteX6" fmla="*/ 60091 w 1511084"/>
                <a:gd name="connsiteY6" fmla="*/ 600908 h 600908"/>
                <a:gd name="connsiteX7" fmla="*/ 0 w 1511084"/>
                <a:gd name="connsiteY7" fmla="*/ 540817 h 600908"/>
                <a:gd name="connsiteX8" fmla="*/ 0 w 1511084"/>
                <a:gd name="connsiteY8" fmla="*/ 60091 h 6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084" h="600908">
                  <a:moveTo>
                    <a:pt x="0" y="60091"/>
                  </a:moveTo>
                  <a:cubicBezTo>
                    <a:pt x="0" y="26904"/>
                    <a:pt x="26904" y="0"/>
                    <a:pt x="60091" y="0"/>
                  </a:cubicBezTo>
                  <a:lnTo>
                    <a:pt x="1450993" y="0"/>
                  </a:lnTo>
                  <a:cubicBezTo>
                    <a:pt x="1484180" y="0"/>
                    <a:pt x="1511084" y="26904"/>
                    <a:pt x="1511084" y="60091"/>
                  </a:cubicBezTo>
                  <a:lnTo>
                    <a:pt x="1511084" y="540817"/>
                  </a:lnTo>
                  <a:cubicBezTo>
                    <a:pt x="1511084" y="574004"/>
                    <a:pt x="1484180" y="600908"/>
                    <a:pt x="1450993" y="600908"/>
                  </a:cubicBezTo>
                  <a:lnTo>
                    <a:pt x="60091" y="600908"/>
                  </a:lnTo>
                  <a:cubicBezTo>
                    <a:pt x="26904" y="600908"/>
                    <a:pt x="0" y="574004"/>
                    <a:pt x="0" y="540817"/>
                  </a:cubicBezTo>
                  <a:lnTo>
                    <a:pt x="0" y="60091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noFill/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0" tIns="0" rIns="0" bIns="0" spcCol="1270" anchor="ctr">
              <a:normAutofit/>
            </a:bodyPr>
            <a:lstStyle/>
            <a:p>
              <a:pPr algn="ctr"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zh-CN" alt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17" name="MH_Text_4"/>
            <p:cNvSpPr/>
            <p:nvPr>
              <p:custDataLst>
                <p:tags r:id="rId11"/>
              </p:custDataLst>
            </p:nvPr>
          </p:nvSpPr>
          <p:spPr>
            <a:xfrm>
              <a:off x="8711034" y="3005559"/>
              <a:ext cx="1966630" cy="1623929"/>
            </a:xfrm>
            <a:custGeom>
              <a:avLst/>
              <a:gdLst>
                <a:gd name="connsiteX0" fmla="*/ 0 w 1699969"/>
                <a:gd name="connsiteY0" fmla="*/ 140212 h 1402119"/>
                <a:gd name="connsiteX1" fmla="*/ 140212 w 1699969"/>
                <a:gd name="connsiteY1" fmla="*/ 0 h 1402119"/>
                <a:gd name="connsiteX2" fmla="*/ 1559757 w 1699969"/>
                <a:gd name="connsiteY2" fmla="*/ 0 h 1402119"/>
                <a:gd name="connsiteX3" fmla="*/ 1699969 w 1699969"/>
                <a:gd name="connsiteY3" fmla="*/ 140212 h 1402119"/>
                <a:gd name="connsiteX4" fmla="*/ 1699969 w 1699969"/>
                <a:gd name="connsiteY4" fmla="*/ 1261907 h 1402119"/>
                <a:gd name="connsiteX5" fmla="*/ 1559757 w 1699969"/>
                <a:gd name="connsiteY5" fmla="*/ 1402119 h 1402119"/>
                <a:gd name="connsiteX6" fmla="*/ 140212 w 1699969"/>
                <a:gd name="connsiteY6" fmla="*/ 1402119 h 1402119"/>
                <a:gd name="connsiteX7" fmla="*/ 0 w 1699969"/>
                <a:gd name="connsiteY7" fmla="*/ 1261907 h 1402119"/>
                <a:gd name="connsiteX8" fmla="*/ 0 w 1699969"/>
                <a:gd name="connsiteY8" fmla="*/ 140212 h 140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9969" h="1402119">
                  <a:moveTo>
                    <a:pt x="0" y="140212"/>
                  </a:moveTo>
                  <a:cubicBezTo>
                    <a:pt x="0" y="62775"/>
                    <a:pt x="62775" y="0"/>
                    <a:pt x="140212" y="0"/>
                  </a:cubicBezTo>
                  <a:lnTo>
                    <a:pt x="1559757" y="0"/>
                  </a:lnTo>
                  <a:cubicBezTo>
                    <a:pt x="1637194" y="0"/>
                    <a:pt x="1699969" y="62775"/>
                    <a:pt x="1699969" y="140212"/>
                  </a:cubicBezTo>
                  <a:lnTo>
                    <a:pt x="1699969" y="1261907"/>
                  </a:lnTo>
                  <a:cubicBezTo>
                    <a:pt x="1699969" y="1339344"/>
                    <a:pt x="1637194" y="1402119"/>
                    <a:pt x="1559757" y="1402119"/>
                  </a:cubicBezTo>
                  <a:lnTo>
                    <a:pt x="140212" y="1402119"/>
                  </a:lnTo>
                  <a:cubicBezTo>
                    <a:pt x="62775" y="1402119"/>
                    <a:pt x="0" y="1339344"/>
                    <a:pt x="0" y="1261907"/>
                  </a:cubicBezTo>
                  <a:lnTo>
                    <a:pt x="0" y="140212"/>
                  </a:lnTo>
                  <a:close/>
                </a:path>
              </a:pathLst>
            </a:custGeom>
            <a:noFill/>
            <a:ln>
              <a:solidFill>
                <a:srgbClr val="BCBCBC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spcCol="1270" anchor="ctr">
              <a:normAutofit/>
            </a:bodyPr>
            <a:lstStyle/>
            <a:p>
              <a:pPr marL="0" lvl="1" algn="ctr"/>
              <a:r>
                <a:rPr lang="en-US" altLang="zh-CN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……</a:t>
              </a:r>
              <a:endParaRPr lang="zh-CN" altLang="en-US" sz="3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" name="MH_SubTitle_4"/>
            <p:cNvSpPr/>
            <p:nvPr>
              <p:custDataLst>
                <p:tags r:id="rId12"/>
              </p:custDataLst>
            </p:nvPr>
          </p:nvSpPr>
          <p:spPr>
            <a:xfrm>
              <a:off x="9256237" y="2711539"/>
              <a:ext cx="1532413" cy="588042"/>
            </a:xfrm>
            <a:custGeom>
              <a:avLst/>
              <a:gdLst>
                <a:gd name="connsiteX0" fmla="*/ 0 w 1511084"/>
                <a:gd name="connsiteY0" fmla="*/ 60091 h 600908"/>
                <a:gd name="connsiteX1" fmla="*/ 60091 w 1511084"/>
                <a:gd name="connsiteY1" fmla="*/ 0 h 600908"/>
                <a:gd name="connsiteX2" fmla="*/ 1450993 w 1511084"/>
                <a:gd name="connsiteY2" fmla="*/ 0 h 600908"/>
                <a:gd name="connsiteX3" fmla="*/ 1511084 w 1511084"/>
                <a:gd name="connsiteY3" fmla="*/ 60091 h 600908"/>
                <a:gd name="connsiteX4" fmla="*/ 1511084 w 1511084"/>
                <a:gd name="connsiteY4" fmla="*/ 540817 h 600908"/>
                <a:gd name="connsiteX5" fmla="*/ 1450993 w 1511084"/>
                <a:gd name="connsiteY5" fmla="*/ 600908 h 600908"/>
                <a:gd name="connsiteX6" fmla="*/ 60091 w 1511084"/>
                <a:gd name="connsiteY6" fmla="*/ 600908 h 600908"/>
                <a:gd name="connsiteX7" fmla="*/ 0 w 1511084"/>
                <a:gd name="connsiteY7" fmla="*/ 540817 h 600908"/>
                <a:gd name="connsiteX8" fmla="*/ 0 w 1511084"/>
                <a:gd name="connsiteY8" fmla="*/ 60091 h 6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084" h="600908">
                  <a:moveTo>
                    <a:pt x="0" y="60091"/>
                  </a:moveTo>
                  <a:cubicBezTo>
                    <a:pt x="0" y="26904"/>
                    <a:pt x="26904" y="0"/>
                    <a:pt x="60091" y="0"/>
                  </a:cubicBezTo>
                  <a:lnTo>
                    <a:pt x="1450993" y="0"/>
                  </a:lnTo>
                  <a:cubicBezTo>
                    <a:pt x="1484180" y="0"/>
                    <a:pt x="1511084" y="26904"/>
                    <a:pt x="1511084" y="60091"/>
                  </a:cubicBezTo>
                  <a:lnTo>
                    <a:pt x="1511084" y="540817"/>
                  </a:lnTo>
                  <a:cubicBezTo>
                    <a:pt x="1511084" y="574004"/>
                    <a:pt x="1484180" y="600908"/>
                    <a:pt x="1450993" y="600908"/>
                  </a:cubicBezTo>
                  <a:lnTo>
                    <a:pt x="60091" y="600908"/>
                  </a:lnTo>
                  <a:cubicBezTo>
                    <a:pt x="26904" y="600908"/>
                    <a:pt x="0" y="574004"/>
                    <a:pt x="0" y="540817"/>
                  </a:cubicBezTo>
                  <a:lnTo>
                    <a:pt x="0" y="60091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noFill/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0" tIns="0" rIns="0" bIns="0" spcCol="1270" anchor="ctr">
              <a:normAutofit/>
            </a:bodyPr>
            <a:lstStyle/>
            <a:p>
              <a:pPr algn="ctr"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zh-CN" alt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950502" y="4373568"/>
              <a:ext cx="1530465" cy="50520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语句</a:t>
              </a:r>
              <a:r>
                <a:rPr lang="en-US" altLang="zh-CN" sz="2400" b="1" dirty="0">
                  <a:solidFill>
                    <a:schemeClr val="bg1"/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1</a:t>
              </a:r>
              <a:endParaRPr lang="zh-CN" altLang="en-US" sz="2400" b="1" dirty="0">
                <a:solidFill>
                  <a:schemeClr val="bg1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6822292" y="4373568"/>
              <a:ext cx="1530465" cy="50520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语句</a:t>
              </a:r>
              <a:r>
                <a:rPr lang="en-US" altLang="zh-CN" sz="2400" b="1" dirty="0">
                  <a:solidFill>
                    <a:schemeClr val="bg1"/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3</a:t>
              </a:r>
              <a:endParaRPr lang="zh-CN" altLang="en-US" sz="2400" b="1" dirty="0">
                <a:solidFill>
                  <a:schemeClr val="bg1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384448" y="2752957"/>
              <a:ext cx="1530465" cy="50520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语句</a:t>
              </a:r>
              <a:r>
                <a:rPr lang="en-US" altLang="zh-CN" sz="2400" b="1" dirty="0">
                  <a:solidFill>
                    <a:schemeClr val="bg1"/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2</a:t>
              </a:r>
              <a:endParaRPr lang="zh-CN" altLang="en-US" sz="2400" b="1" dirty="0">
                <a:solidFill>
                  <a:schemeClr val="bg1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9258185" y="2752957"/>
              <a:ext cx="1530465" cy="50520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语句</a:t>
              </a:r>
              <a:r>
                <a:rPr lang="en-US" altLang="zh-CN" sz="2400" b="1" dirty="0">
                  <a:solidFill>
                    <a:schemeClr val="bg1"/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4</a:t>
              </a:r>
              <a:endParaRPr lang="zh-CN" altLang="en-US" sz="2400" b="1" dirty="0">
                <a:solidFill>
                  <a:schemeClr val="bg1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endParaRPr>
            </a:p>
          </p:txBody>
        </p:sp>
      </p:grp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4551E944-D56C-4294-9620-DA8E329225B8}"/>
              </a:ext>
            </a:extLst>
          </p:cNvPr>
          <p:cNvSpPr txBox="1">
            <a:spLocks/>
          </p:cNvSpPr>
          <p:nvPr/>
        </p:nvSpPr>
        <p:spPr>
          <a:xfrm>
            <a:off x="1604269" y="444202"/>
            <a:ext cx="10108397" cy="1781127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sz="4000" b="1" dirty="0"/>
              <a:t>       顺序结构</a:t>
            </a:r>
            <a:r>
              <a:rPr lang="en-US" altLang="zh-CN" sz="4000" b="1" dirty="0"/>
              <a:t>——</a:t>
            </a:r>
            <a:r>
              <a:rPr lang="zh-CN" altLang="en-US" sz="4000" dirty="0"/>
              <a:t>程序</a:t>
            </a:r>
            <a:r>
              <a:rPr lang="zh-CN" altLang="zh-CN" sz="4000" dirty="0"/>
              <a:t>的执行顺序从上到下，逐行执行</a:t>
            </a:r>
            <a:r>
              <a:rPr lang="zh-CN" altLang="en-US" sz="4000" dirty="0"/>
              <a:t>。</a:t>
            </a:r>
            <a:endParaRPr lang="en-US" altLang="zh-CN" sz="4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694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1" t="13208"/>
          <a:stretch/>
        </p:blipFill>
        <p:spPr>
          <a:xfrm rot="5400000">
            <a:off x="5567233" y="-747586"/>
            <a:ext cx="5877180" cy="73723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32328" y="3172080"/>
            <a:ext cx="264687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zh-CN" sz="4000" b="1" spc="-16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变量的存储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迷你简准圆" panose="03000509000000000000" pitchFamily="65" charset="-122"/>
              <a:ea typeface="迷你简准圆" panose="03000509000000000000" pitchFamily="65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94228" y="2227591"/>
            <a:ext cx="1928733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dirty="0">
                <a:solidFill>
                  <a:schemeClr val="accent1">
                    <a:lumMod val="75000"/>
                  </a:schemeClr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PART 03</a:t>
            </a:r>
            <a:endParaRPr lang="zh-CN" altLang="en-US" sz="4000" dirty="0">
              <a:solidFill>
                <a:schemeClr val="accent1">
                  <a:lumMod val="75000"/>
                </a:schemeClr>
              </a:solidFill>
              <a:latin typeface="迷你简准圆" panose="03000509000000000000" pitchFamily="65" charset="-122"/>
              <a:ea typeface="迷你简准圆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248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3265368" y="250890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变量的存储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1127805" y="1556824"/>
            <a:ext cx="6152017" cy="4465078"/>
            <a:chOff x="1127805" y="1556824"/>
            <a:chExt cx="6152017" cy="4465078"/>
          </a:xfrm>
        </p:grpSpPr>
        <p:sp>
          <p:nvSpPr>
            <p:cNvPr id="10" name="MH_Other_1"/>
            <p:cNvSpPr/>
            <p:nvPr>
              <p:custDataLst>
                <p:tags r:id="rId2"/>
              </p:custDataLst>
            </p:nvPr>
          </p:nvSpPr>
          <p:spPr>
            <a:xfrm>
              <a:off x="1127805" y="4384127"/>
              <a:ext cx="382009" cy="191005"/>
            </a:xfrm>
            <a:prstGeom prst="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7" name="MH_Other_2"/>
            <p:cNvSpPr/>
            <p:nvPr>
              <p:custDataLst>
                <p:tags r:id="rId3"/>
              </p:custDataLst>
            </p:nvPr>
          </p:nvSpPr>
          <p:spPr>
            <a:xfrm>
              <a:off x="1127805" y="3114003"/>
              <a:ext cx="382009" cy="191005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" name="MH_Other_3"/>
            <p:cNvSpPr/>
            <p:nvPr>
              <p:custDataLst>
                <p:tags r:id="rId4"/>
              </p:custDataLst>
            </p:nvPr>
          </p:nvSpPr>
          <p:spPr>
            <a:xfrm>
              <a:off x="1127805" y="1831179"/>
              <a:ext cx="382009" cy="192878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2" name="MH_Other_4"/>
            <p:cNvSpPr/>
            <p:nvPr>
              <p:custDataLst>
                <p:tags r:id="rId5"/>
              </p:custDataLst>
            </p:nvPr>
          </p:nvSpPr>
          <p:spPr>
            <a:xfrm>
              <a:off x="1255144" y="1556824"/>
              <a:ext cx="6024678" cy="446507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" name="MH_SubTitle_1"/>
            <p:cNvSpPr/>
            <p:nvPr>
              <p:custDataLst>
                <p:tags r:id="rId6"/>
              </p:custDataLst>
            </p:nvPr>
          </p:nvSpPr>
          <p:spPr>
            <a:xfrm>
              <a:off x="1127806" y="2024056"/>
              <a:ext cx="5590494" cy="849407"/>
            </a:xfrm>
            <a:custGeom>
              <a:avLst/>
              <a:gdLst>
                <a:gd name="connsiteX0" fmla="*/ 0 w 4032448"/>
                <a:gd name="connsiteY0" fmla="*/ 0 h 648072"/>
                <a:gd name="connsiteX1" fmla="*/ 4032448 w 4032448"/>
                <a:gd name="connsiteY1" fmla="*/ 0 h 648072"/>
                <a:gd name="connsiteX2" fmla="*/ 4032448 w 4032448"/>
                <a:gd name="connsiteY2" fmla="*/ 648072 h 648072"/>
                <a:gd name="connsiteX3" fmla="*/ 0 w 4032448"/>
                <a:gd name="connsiteY3" fmla="*/ 648072 h 648072"/>
                <a:gd name="connsiteX4" fmla="*/ 0 w 4032448"/>
                <a:gd name="connsiteY4" fmla="*/ 0 h 648072"/>
                <a:gd name="connsiteX0" fmla="*/ 0 w 4035860"/>
                <a:gd name="connsiteY0" fmla="*/ 0 h 648072"/>
                <a:gd name="connsiteX1" fmla="*/ 4032448 w 4035860"/>
                <a:gd name="connsiteY1" fmla="*/ 0 h 648072"/>
                <a:gd name="connsiteX2" fmla="*/ 4035860 w 4035860"/>
                <a:gd name="connsiteY2" fmla="*/ 24154 h 648072"/>
                <a:gd name="connsiteX3" fmla="*/ 4032448 w 4035860"/>
                <a:gd name="connsiteY3" fmla="*/ 648072 h 648072"/>
                <a:gd name="connsiteX4" fmla="*/ 0 w 4035860"/>
                <a:gd name="connsiteY4" fmla="*/ 648072 h 648072"/>
                <a:gd name="connsiteX5" fmla="*/ 0 w 4035860"/>
                <a:gd name="connsiteY5" fmla="*/ 0 h 648072"/>
                <a:gd name="connsiteX0" fmla="*/ 0 w 4282044"/>
                <a:gd name="connsiteY0" fmla="*/ 0 h 648072"/>
                <a:gd name="connsiteX1" fmla="*/ 4032448 w 4282044"/>
                <a:gd name="connsiteY1" fmla="*/ 0 h 648072"/>
                <a:gd name="connsiteX2" fmla="*/ 4282044 w 4282044"/>
                <a:gd name="connsiteY2" fmla="*/ 293785 h 648072"/>
                <a:gd name="connsiteX3" fmla="*/ 4032448 w 4282044"/>
                <a:gd name="connsiteY3" fmla="*/ 648072 h 648072"/>
                <a:gd name="connsiteX4" fmla="*/ 0 w 4282044"/>
                <a:gd name="connsiteY4" fmla="*/ 648072 h 648072"/>
                <a:gd name="connsiteX5" fmla="*/ 0 w 4282044"/>
                <a:gd name="connsiteY5" fmla="*/ 0 h 648072"/>
                <a:gd name="connsiteX0" fmla="*/ 0 w 4282044"/>
                <a:gd name="connsiteY0" fmla="*/ 0 h 648072"/>
                <a:gd name="connsiteX1" fmla="*/ 4032448 w 4282044"/>
                <a:gd name="connsiteY1" fmla="*/ 0 h 648072"/>
                <a:gd name="connsiteX2" fmla="*/ 4282044 w 4282044"/>
                <a:gd name="connsiteY2" fmla="*/ 293785 h 648072"/>
                <a:gd name="connsiteX3" fmla="*/ 4032448 w 4282044"/>
                <a:gd name="connsiteY3" fmla="*/ 648072 h 648072"/>
                <a:gd name="connsiteX4" fmla="*/ 0 w 4282044"/>
                <a:gd name="connsiteY4" fmla="*/ 648072 h 648072"/>
                <a:gd name="connsiteX5" fmla="*/ 0 w 4282044"/>
                <a:gd name="connsiteY5" fmla="*/ 0 h 648072"/>
                <a:gd name="connsiteX0" fmla="*/ 0 w 4282044"/>
                <a:gd name="connsiteY0" fmla="*/ 0 h 648072"/>
                <a:gd name="connsiteX1" fmla="*/ 4032448 w 4282044"/>
                <a:gd name="connsiteY1" fmla="*/ 0 h 648072"/>
                <a:gd name="connsiteX2" fmla="*/ 4282044 w 4282044"/>
                <a:gd name="connsiteY2" fmla="*/ 293785 h 648072"/>
                <a:gd name="connsiteX3" fmla="*/ 4032448 w 4282044"/>
                <a:gd name="connsiteY3" fmla="*/ 648072 h 648072"/>
                <a:gd name="connsiteX4" fmla="*/ 0 w 4282044"/>
                <a:gd name="connsiteY4" fmla="*/ 648072 h 648072"/>
                <a:gd name="connsiteX5" fmla="*/ 0 w 4282044"/>
                <a:gd name="connsiteY5" fmla="*/ 0 h 64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2044" h="648072">
                  <a:moveTo>
                    <a:pt x="0" y="0"/>
                  </a:moveTo>
                  <a:lnTo>
                    <a:pt x="4032448" y="0"/>
                  </a:lnTo>
                  <a:lnTo>
                    <a:pt x="4282044" y="293785"/>
                  </a:lnTo>
                  <a:cubicBezTo>
                    <a:pt x="4269184" y="314189"/>
                    <a:pt x="4197708" y="404929"/>
                    <a:pt x="4032448" y="648072"/>
                  </a:cubicBezTo>
                  <a:lnTo>
                    <a:pt x="0" y="648072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8" name="MH_SubTitle_2"/>
            <p:cNvSpPr/>
            <p:nvPr>
              <p:custDataLst>
                <p:tags r:id="rId7"/>
              </p:custDataLst>
            </p:nvPr>
          </p:nvSpPr>
          <p:spPr>
            <a:xfrm>
              <a:off x="1127806" y="3305007"/>
              <a:ext cx="5590494" cy="849407"/>
            </a:xfrm>
            <a:custGeom>
              <a:avLst/>
              <a:gdLst>
                <a:gd name="connsiteX0" fmla="*/ 0 w 4032448"/>
                <a:gd name="connsiteY0" fmla="*/ 0 h 648072"/>
                <a:gd name="connsiteX1" fmla="*/ 4032448 w 4032448"/>
                <a:gd name="connsiteY1" fmla="*/ 0 h 648072"/>
                <a:gd name="connsiteX2" fmla="*/ 4032448 w 4032448"/>
                <a:gd name="connsiteY2" fmla="*/ 648072 h 648072"/>
                <a:gd name="connsiteX3" fmla="*/ 0 w 4032448"/>
                <a:gd name="connsiteY3" fmla="*/ 648072 h 648072"/>
                <a:gd name="connsiteX4" fmla="*/ 0 w 4032448"/>
                <a:gd name="connsiteY4" fmla="*/ 0 h 648072"/>
                <a:gd name="connsiteX0" fmla="*/ 0 w 4035860"/>
                <a:gd name="connsiteY0" fmla="*/ 0 h 648072"/>
                <a:gd name="connsiteX1" fmla="*/ 4032448 w 4035860"/>
                <a:gd name="connsiteY1" fmla="*/ 0 h 648072"/>
                <a:gd name="connsiteX2" fmla="*/ 4035860 w 4035860"/>
                <a:gd name="connsiteY2" fmla="*/ 24154 h 648072"/>
                <a:gd name="connsiteX3" fmla="*/ 4032448 w 4035860"/>
                <a:gd name="connsiteY3" fmla="*/ 648072 h 648072"/>
                <a:gd name="connsiteX4" fmla="*/ 0 w 4035860"/>
                <a:gd name="connsiteY4" fmla="*/ 648072 h 648072"/>
                <a:gd name="connsiteX5" fmla="*/ 0 w 4035860"/>
                <a:gd name="connsiteY5" fmla="*/ 0 h 648072"/>
                <a:gd name="connsiteX0" fmla="*/ 0 w 4282044"/>
                <a:gd name="connsiteY0" fmla="*/ 0 h 648072"/>
                <a:gd name="connsiteX1" fmla="*/ 4032448 w 4282044"/>
                <a:gd name="connsiteY1" fmla="*/ 0 h 648072"/>
                <a:gd name="connsiteX2" fmla="*/ 4282044 w 4282044"/>
                <a:gd name="connsiteY2" fmla="*/ 293785 h 648072"/>
                <a:gd name="connsiteX3" fmla="*/ 4032448 w 4282044"/>
                <a:gd name="connsiteY3" fmla="*/ 648072 h 648072"/>
                <a:gd name="connsiteX4" fmla="*/ 0 w 4282044"/>
                <a:gd name="connsiteY4" fmla="*/ 648072 h 648072"/>
                <a:gd name="connsiteX5" fmla="*/ 0 w 4282044"/>
                <a:gd name="connsiteY5" fmla="*/ 0 h 648072"/>
                <a:gd name="connsiteX0" fmla="*/ 0 w 4282044"/>
                <a:gd name="connsiteY0" fmla="*/ 0 h 648072"/>
                <a:gd name="connsiteX1" fmla="*/ 4032448 w 4282044"/>
                <a:gd name="connsiteY1" fmla="*/ 0 h 648072"/>
                <a:gd name="connsiteX2" fmla="*/ 4282044 w 4282044"/>
                <a:gd name="connsiteY2" fmla="*/ 293785 h 648072"/>
                <a:gd name="connsiteX3" fmla="*/ 4032448 w 4282044"/>
                <a:gd name="connsiteY3" fmla="*/ 648072 h 648072"/>
                <a:gd name="connsiteX4" fmla="*/ 0 w 4282044"/>
                <a:gd name="connsiteY4" fmla="*/ 648072 h 648072"/>
                <a:gd name="connsiteX5" fmla="*/ 0 w 4282044"/>
                <a:gd name="connsiteY5" fmla="*/ 0 h 648072"/>
                <a:gd name="connsiteX0" fmla="*/ 0 w 4282044"/>
                <a:gd name="connsiteY0" fmla="*/ 0 h 648072"/>
                <a:gd name="connsiteX1" fmla="*/ 4032448 w 4282044"/>
                <a:gd name="connsiteY1" fmla="*/ 0 h 648072"/>
                <a:gd name="connsiteX2" fmla="*/ 4282044 w 4282044"/>
                <a:gd name="connsiteY2" fmla="*/ 293785 h 648072"/>
                <a:gd name="connsiteX3" fmla="*/ 4032448 w 4282044"/>
                <a:gd name="connsiteY3" fmla="*/ 648072 h 648072"/>
                <a:gd name="connsiteX4" fmla="*/ 0 w 4282044"/>
                <a:gd name="connsiteY4" fmla="*/ 648072 h 648072"/>
                <a:gd name="connsiteX5" fmla="*/ 0 w 4282044"/>
                <a:gd name="connsiteY5" fmla="*/ 0 h 64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2044" h="648072">
                  <a:moveTo>
                    <a:pt x="0" y="0"/>
                  </a:moveTo>
                  <a:lnTo>
                    <a:pt x="4032448" y="0"/>
                  </a:lnTo>
                  <a:lnTo>
                    <a:pt x="4282044" y="293785"/>
                  </a:lnTo>
                  <a:cubicBezTo>
                    <a:pt x="4269184" y="314189"/>
                    <a:pt x="4197708" y="404929"/>
                    <a:pt x="4032448" y="648072"/>
                  </a:cubicBezTo>
                  <a:lnTo>
                    <a:pt x="0" y="6480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11" name="MH_SubTitle_3"/>
            <p:cNvSpPr/>
            <p:nvPr>
              <p:custDataLst>
                <p:tags r:id="rId8"/>
              </p:custDataLst>
            </p:nvPr>
          </p:nvSpPr>
          <p:spPr>
            <a:xfrm>
              <a:off x="1127806" y="4575131"/>
              <a:ext cx="5590494" cy="799706"/>
            </a:xfrm>
            <a:custGeom>
              <a:avLst/>
              <a:gdLst>
                <a:gd name="connsiteX0" fmla="*/ 0 w 4032448"/>
                <a:gd name="connsiteY0" fmla="*/ 0 h 648072"/>
                <a:gd name="connsiteX1" fmla="*/ 4032448 w 4032448"/>
                <a:gd name="connsiteY1" fmla="*/ 0 h 648072"/>
                <a:gd name="connsiteX2" fmla="*/ 4032448 w 4032448"/>
                <a:gd name="connsiteY2" fmla="*/ 648072 h 648072"/>
                <a:gd name="connsiteX3" fmla="*/ 0 w 4032448"/>
                <a:gd name="connsiteY3" fmla="*/ 648072 h 648072"/>
                <a:gd name="connsiteX4" fmla="*/ 0 w 4032448"/>
                <a:gd name="connsiteY4" fmla="*/ 0 h 648072"/>
                <a:gd name="connsiteX0" fmla="*/ 0 w 4035860"/>
                <a:gd name="connsiteY0" fmla="*/ 0 h 648072"/>
                <a:gd name="connsiteX1" fmla="*/ 4032448 w 4035860"/>
                <a:gd name="connsiteY1" fmla="*/ 0 h 648072"/>
                <a:gd name="connsiteX2" fmla="*/ 4035860 w 4035860"/>
                <a:gd name="connsiteY2" fmla="*/ 24154 h 648072"/>
                <a:gd name="connsiteX3" fmla="*/ 4032448 w 4035860"/>
                <a:gd name="connsiteY3" fmla="*/ 648072 h 648072"/>
                <a:gd name="connsiteX4" fmla="*/ 0 w 4035860"/>
                <a:gd name="connsiteY4" fmla="*/ 648072 h 648072"/>
                <a:gd name="connsiteX5" fmla="*/ 0 w 4035860"/>
                <a:gd name="connsiteY5" fmla="*/ 0 h 648072"/>
                <a:gd name="connsiteX0" fmla="*/ 0 w 4282044"/>
                <a:gd name="connsiteY0" fmla="*/ 0 h 648072"/>
                <a:gd name="connsiteX1" fmla="*/ 4032448 w 4282044"/>
                <a:gd name="connsiteY1" fmla="*/ 0 h 648072"/>
                <a:gd name="connsiteX2" fmla="*/ 4282044 w 4282044"/>
                <a:gd name="connsiteY2" fmla="*/ 293785 h 648072"/>
                <a:gd name="connsiteX3" fmla="*/ 4032448 w 4282044"/>
                <a:gd name="connsiteY3" fmla="*/ 648072 h 648072"/>
                <a:gd name="connsiteX4" fmla="*/ 0 w 4282044"/>
                <a:gd name="connsiteY4" fmla="*/ 648072 h 648072"/>
                <a:gd name="connsiteX5" fmla="*/ 0 w 4282044"/>
                <a:gd name="connsiteY5" fmla="*/ 0 h 648072"/>
                <a:gd name="connsiteX0" fmla="*/ 0 w 4282044"/>
                <a:gd name="connsiteY0" fmla="*/ 0 h 648072"/>
                <a:gd name="connsiteX1" fmla="*/ 4032448 w 4282044"/>
                <a:gd name="connsiteY1" fmla="*/ 0 h 648072"/>
                <a:gd name="connsiteX2" fmla="*/ 4282044 w 4282044"/>
                <a:gd name="connsiteY2" fmla="*/ 293785 h 648072"/>
                <a:gd name="connsiteX3" fmla="*/ 4032448 w 4282044"/>
                <a:gd name="connsiteY3" fmla="*/ 648072 h 648072"/>
                <a:gd name="connsiteX4" fmla="*/ 0 w 4282044"/>
                <a:gd name="connsiteY4" fmla="*/ 648072 h 648072"/>
                <a:gd name="connsiteX5" fmla="*/ 0 w 4282044"/>
                <a:gd name="connsiteY5" fmla="*/ 0 h 648072"/>
                <a:gd name="connsiteX0" fmla="*/ 0 w 4282044"/>
                <a:gd name="connsiteY0" fmla="*/ 0 h 648072"/>
                <a:gd name="connsiteX1" fmla="*/ 4032448 w 4282044"/>
                <a:gd name="connsiteY1" fmla="*/ 0 h 648072"/>
                <a:gd name="connsiteX2" fmla="*/ 4282044 w 4282044"/>
                <a:gd name="connsiteY2" fmla="*/ 293785 h 648072"/>
                <a:gd name="connsiteX3" fmla="*/ 4032448 w 4282044"/>
                <a:gd name="connsiteY3" fmla="*/ 648072 h 648072"/>
                <a:gd name="connsiteX4" fmla="*/ 0 w 4282044"/>
                <a:gd name="connsiteY4" fmla="*/ 648072 h 648072"/>
                <a:gd name="connsiteX5" fmla="*/ 0 w 4282044"/>
                <a:gd name="connsiteY5" fmla="*/ 0 h 64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2044" h="648072">
                  <a:moveTo>
                    <a:pt x="0" y="0"/>
                  </a:moveTo>
                  <a:lnTo>
                    <a:pt x="4032448" y="0"/>
                  </a:lnTo>
                  <a:lnTo>
                    <a:pt x="4282044" y="293785"/>
                  </a:lnTo>
                  <a:cubicBezTo>
                    <a:pt x="4269184" y="314189"/>
                    <a:pt x="4197708" y="404929"/>
                    <a:pt x="4032448" y="648072"/>
                  </a:cubicBezTo>
                  <a:lnTo>
                    <a:pt x="0" y="6480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382148" y="2094354"/>
              <a:ext cx="3913752" cy="7386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800" dirty="0">
                  <a:latin typeface="Times New Roman" pitchFamily="18" charset="0"/>
                  <a:cs typeface="Times New Roman" pitchFamily="18" charset="0"/>
                </a:rPr>
                <a:t>1   </a:t>
              </a:r>
              <a:r>
                <a:rPr lang="zh-CN" altLang="en-US" sz="2800" dirty="0">
                  <a:latin typeface="Times New Roman" pitchFamily="18" charset="0"/>
                  <a:cs typeface="Times New Roman" pitchFamily="18" charset="0"/>
                </a:rPr>
                <a:t>变量与内存的关系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1382148" y="3429063"/>
              <a:ext cx="3913752" cy="6093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800" dirty="0">
                  <a:latin typeface="Times New Roman" pitchFamily="18" charset="0"/>
                  <a:cs typeface="Times New Roman" pitchFamily="18" charset="0"/>
                </a:rPr>
                <a:t>2   </a:t>
              </a:r>
              <a:r>
                <a:rPr lang="zh-CN" altLang="en-US" sz="2800" dirty="0">
                  <a:latin typeface="Times New Roman" pitchFamily="18" charset="0"/>
                  <a:cs typeface="Times New Roman" pitchFamily="18" charset="0"/>
                </a:rPr>
                <a:t>指针变量</a:t>
              </a:r>
              <a:endParaRPr lang="zh-CN" altLang="en-US" sz="2800" b="1" dirty="0">
                <a:solidFill>
                  <a:schemeClr val="bg1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382148" y="4687634"/>
              <a:ext cx="5145652" cy="6093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800" dirty="0">
                  <a:latin typeface="Times New Roman" pitchFamily="18" charset="0"/>
                  <a:cs typeface="Times New Roman" pitchFamily="18" charset="0"/>
                </a:rPr>
                <a:t>3   </a:t>
              </a:r>
              <a:r>
                <a:rPr lang="zh-CN" altLang="en-US" sz="2800" dirty="0">
                  <a:latin typeface="Times New Roman" pitchFamily="18" charset="0"/>
                  <a:cs typeface="Times New Roman" pitchFamily="18" charset="0"/>
                </a:rPr>
                <a:t>变量在内存中的表示形式</a:t>
              </a:r>
              <a:endParaRPr lang="zh-CN" altLang="en-US" sz="2800" b="1" dirty="0">
                <a:solidFill>
                  <a:schemeClr val="bg1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endParaRPr>
            </a:p>
          </p:txBody>
        </p:sp>
      </p:grpSp>
      <p:pic>
        <p:nvPicPr>
          <p:cNvPr id="24" name="图片占位符 23"/>
          <p:cNvPicPr>
            <a:picLocks noGrp="1" noChangeAspect="1"/>
          </p:cNvPicPr>
          <p:nvPr>
            <p:ph type="pic" sz="quarter" idx="10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9" r="19709"/>
          <a:stretch>
            <a:fillRect/>
          </a:stretch>
        </p:blipFill>
        <p:spPr/>
      </p:pic>
    </p:spTree>
    <p:custDataLst>
      <p:tags r:id="rId1"/>
    </p:custDataLst>
    <p:extLst>
      <p:ext uri="{BB962C8B-B14F-4D97-AF65-F5344CB8AC3E}">
        <p14:creationId xmlns:p14="http://schemas.microsoft.com/office/powerpoint/2010/main" val="130362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83146" y="3278138"/>
            <a:ext cx="5622454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变量与内存的关系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迷你简准圆" panose="03000509000000000000" pitchFamily="65" charset="-122"/>
              <a:ea typeface="迷你简准圆" panose="03000509000000000000" pitchFamily="65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94228" y="2227591"/>
            <a:ext cx="4230645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迷你简准圆" panose="03000509000000000000" pitchFamily="65" charset="-122"/>
              </a:rPr>
              <a:t>SECTION  ONE</a:t>
            </a:r>
            <a:endParaRPr lang="zh-CN" altLang="en-US" sz="4400" b="1" dirty="0">
              <a:solidFill>
                <a:schemeClr val="accent1">
                  <a:lumMod val="75000"/>
                </a:schemeClr>
              </a:solidFill>
              <a:latin typeface="+mj-lt"/>
              <a:ea typeface="迷你简准圆" panose="03000509000000000000" pitchFamily="65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1" t="13208"/>
          <a:stretch/>
        </p:blipFill>
        <p:spPr>
          <a:xfrm rot="5400000">
            <a:off x="5567233" y="-747586"/>
            <a:ext cx="5877180" cy="737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3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/>
        <p:txBody>
          <a:bodyPr vert="horz" lIns="121920" tIns="60960" rIns="121920" bIns="60960" rtlCol="0" anchor="ctr">
            <a:normAutofit fontScale="90000"/>
          </a:bodyPr>
          <a:lstStyle/>
          <a:p>
            <a:pPr fontAlgn="base"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</a:pPr>
            <a:endParaRPr lang="zh-CN" altLang="en-US" sz="5333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763" y="1885935"/>
            <a:ext cx="7291028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1320800" y="1885935"/>
            <a:ext cx="34544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4400" dirty="0" err="1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4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0" dirty="0" err="1">
                <a:latin typeface="Times New Roman" pitchFamily="18" charset="0"/>
                <a:cs typeface="Times New Roman" pitchFamily="18" charset="0"/>
              </a:rPr>
              <a:t>num</a:t>
            </a:r>
            <a:r>
              <a:rPr lang="en-US" altLang="zh-CN" sz="4400" dirty="0">
                <a:latin typeface="Times New Roman" pitchFamily="18" charset="0"/>
                <a:cs typeface="Times New Roman" pitchFamily="18" charset="0"/>
              </a:rPr>
              <a:t>=10;    </a:t>
            </a:r>
          </a:p>
          <a:p>
            <a:r>
              <a:rPr lang="en-US" altLang="zh-CN" sz="4400" dirty="0">
                <a:latin typeface="Times New Roman" pitchFamily="18" charset="0"/>
                <a:cs typeface="Times New Roman" pitchFamily="18" charset="0"/>
              </a:rPr>
              <a:t>        </a:t>
            </a:r>
          </a:p>
          <a:p>
            <a:pPr>
              <a:buNone/>
            </a:pPr>
            <a:r>
              <a:rPr lang="en-US" altLang="zh-CN" sz="4400" dirty="0" err="1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4400" dirty="0">
                <a:latin typeface="Times New Roman" pitchFamily="18" charset="0"/>
                <a:cs typeface="Times New Roman" pitchFamily="18" charset="0"/>
              </a:rPr>
              <a:t> money= 20;</a:t>
            </a:r>
            <a:endParaRPr lang="zh-CN" altLang="zh-CN" sz="4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1" t="13208"/>
          <a:stretch/>
        </p:blipFill>
        <p:spPr>
          <a:xfrm rot="5400000">
            <a:off x="9457744" y="-308552"/>
            <a:ext cx="2425702" cy="30428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612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99593" y="198120"/>
            <a:ext cx="10126591" cy="6369010"/>
            <a:chOff x="3154364" y="2769507"/>
            <a:chExt cx="2949575" cy="2151804"/>
          </a:xfrm>
        </p:grpSpPr>
        <p:sp>
          <p:nvSpPr>
            <p:cNvPr id="16" name="MH_SubTitle_1"/>
            <p:cNvSpPr/>
            <p:nvPr>
              <p:custDataLst>
                <p:tags r:id="rId2"/>
              </p:custDataLst>
            </p:nvPr>
          </p:nvSpPr>
          <p:spPr>
            <a:xfrm>
              <a:off x="3154364" y="2769507"/>
              <a:ext cx="2949575" cy="25555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23" name="MH_Text_1"/>
            <p:cNvSpPr/>
            <p:nvPr>
              <p:custDataLst>
                <p:tags r:id="rId3"/>
              </p:custDataLst>
            </p:nvPr>
          </p:nvSpPr>
          <p:spPr>
            <a:xfrm>
              <a:off x="3208920" y="3111896"/>
              <a:ext cx="2840741" cy="1809415"/>
            </a:xfrm>
            <a:prstGeom prst="rect">
              <a:avLst/>
            </a:prstGeom>
            <a:solidFill>
              <a:srgbClr val="FFFFFF"/>
            </a:solidFill>
            <a:ln w="127000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90000" rIns="180000" bIns="90000" anchor="ctr">
              <a:normAutofit/>
            </a:bodyPr>
            <a:lstStyle/>
            <a:p>
              <a:pPr algn="just">
                <a:lnSpc>
                  <a:spcPct val="130000"/>
                </a:lnSpc>
                <a:spcBef>
                  <a:spcPts val="1200"/>
                </a:spcBef>
                <a:defRPr/>
              </a:pPr>
              <a:endParaRPr lang="zh-CN" altLang="en-US" sz="1600" kern="0" dirty="0">
                <a:solidFill>
                  <a:srgbClr val="3A3A3A"/>
                </a:solidFill>
              </a:endParaRPr>
            </a:p>
          </p:txBody>
        </p:sp>
        <p:sp>
          <p:nvSpPr>
            <p:cNvPr id="27" name="MH_Other_1"/>
            <p:cNvSpPr/>
            <p:nvPr>
              <p:custDataLst>
                <p:tags r:id="rId4"/>
              </p:custDataLst>
            </p:nvPr>
          </p:nvSpPr>
          <p:spPr>
            <a:xfrm rot="4460462">
              <a:off x="3351213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28" name="MH_Other_2"/>
            <p:cNvSpPr/>
            <p:nvPr>
              <p:custDataLst>
                <p:tags r:id="rId5"/>
              </p:custDataLst>
            </p:nvPr>
          </p:nvSpPr>
          <p:spPr>
            <a:xfrm rot="4460462">
              <a:off x="3348038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0" name="MH_Other_3"/>
            <p:cNvSpPr/>
            <p:nvPr>
              <p:custDataLst>
                <p:tags r:id="rId6"/>
              </p:custDataLst>
            </p:nvPr>
          </p:nvSpPr>
          <p:spPr>
            <a:xfrm rot="5441149">
              <a:off x="3369997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1" name="MH_Other_4"/>
            <p:cNvSpPr/>
            <p:nvPr>
              <p:custDataLst>
                <p:tags r:id="rId7"/>
              </p:custDataLst>
            </p:nvPr>
          </p:nvSpPr>
          <p:spPr>
            <a:xfrm rot="5441149">
              <a:off x="3368940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2" name="MH_Other_5"/>
            <p:cNvSpPr/>
            <p:nvPr>
              <p:custDataLst>
                <p:tags r:id="rId8"/>
              </p:custDataLst>
            </p:nvPr>
          </p:nvSpPr>
          <p:spPr>
            <a:xfrm rot="5441149">
              <a:off x="3283744" y="2983706"/>
              <a:ext cx="215900" cy="46038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5" name="MH_Other_6"/>
            <p:cNvSpPr/>
            <p:nvPr>
              <p:custDataLst>
                <p:tags r:id="rId9"/>
              </p:custDataLst>
            </p:nvPr>
          </p:nvSpPr>
          <p:spPr>
            <a:xfrm rot="4460462">
              <a:off x="3462338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6" name="MH_Other_7"/>
            <p:cNvSpPr/>
            <p:nvPr>
              <p:custDataLst>
                <p:tags r:id="rId10"/>
              </p:custDataLst>
            </p:nvPr>
          </p:nvSpPr>
          <p:spPr>
            <a:xfrm rot="4460462">
              <a:off x="3457575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8" name="MH_Other_8"/>
            <p:cNvSpPr/>
            <p:nvPr>
              <p:custDataLst>
                <p:tags r:id="rId11"/>
              </p:custDataLst>
            </p:nvPr>
          </p:nvSpPr>
          <p:spPr>
            <a:xfrm rot="5441149">
              <a:off x="3480462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9" name="MH_Other_9"/>
            <p:cNvSpPr/>
            <p:nvPr>
              <p:custDataLst>
                <p:tags r:id="rId12"/>
              </p:custDataLst>
            </p:nvPr>
          </p:nvSpPr>
          <p:spPr>
            <a:xfrm rot="5441149">
              <a:off x="3479405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0" name="MH_Other_10"/>
            <p:cNvSpPr/>
            <p:nvPr>
              <p:custDataLst>
                <p:tags r:id="rId13"/>
              </p:custDataLst>
            </p:nvPr>
          </p:nvSpPr>
          <p:spPr>
            <a:xfrm rot="5441149">
              <a:off x="3394076" y="2982913"/>
              <a:ext cx="215900" cy="47625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2" name="MH_Other_11"/>
            <p:cNvSpPr/>
            <p:nvPr>
              <p:custDataLst>
                <p:tags r:id="rId14"/>
              </p:custDataLst>
            </p:nvPr>
          </p:nvSpPr>
          <p:spPr>
            <a:xfrm rot="4460462">
              <a:off x="5686425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3" name="MH_Other_12"/>
            <p:cNvSpPr/>
            <p:nvPr>
              <p:custDataLst>
                <p:tags r:id="rId15"/>
              </p:custDataLst>
            </p:nvPr>
          </p:nvSpPr>
          <p:spPr>
            <a:xfrm rot="4460462">
              <a:off x="5683250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5" name="MH_Other_13"/>
            <p:cNvSpPr/>
            <p:nvPr>
              <p:custDataLst>
                <p:tags r:id="rId16"/>
              </p:custDataLst>
            </p:nvPr>
          </p:nvSpPr>
          <p:spPr>
            <a:xfrm rot="5441149">
              <a:off x="5705489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6" name="MH_Other_14"/>
            <p:cNvSpPr/>
            <p:nvPr>
              <p:custDataLst>
                <p:tags r:id="rId17"/>
              </p:custDataLst>
            </p:nvPr>
          </p:nvSpPr>
          <p:spPr>
            <a:xfrm rot="5441149">
              <a:off x="5704432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7" name="MH_Other_15"/>
            <p:cNvSpPr/>
            <p:nvPr>
              <p:custDataLst>
                <p:tags r:id="rId18"/>
              </p:custDataLst>
            </p:nvPr>
          </p:nvSpPr>
          <p:spPr>
            <a:xfrm rot="5441149">
              <a:off x="5619751" y="2982913"/>
              <a:ext cx="215900" cy="47625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9" name="MH_Other_16"/>
            <p:cNvSpPr/>
            <p:nvPr>
              <p:custDataLst>
                <p:tags r:id="rId19"/>
              </p:custDataLst>
            </p:nvPr>
          </p:nvSpPr>
          <p:spPr>
            <a:xfrm rot="4460462">
              <a:off x="5797550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0" name="MH_Other_17"/>
            <p:cNvSpPr/>
            <p:nvPr>
              <p:custDataLst>
                <p:tags r:id="rId20"/>
              </p:custDataLst>
            </p:nvPr>
          </p:nvSpPr>
          <p:spPr>
            <a:xfrm rot="4460462">
              <a:off x="5792788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2" name="MH_Other_18"/>
            <p:cNvSpPr/>
            <p:nvPr>
              <p:custDataLst>
                <p:tags r:id="rId21"/>
              </p:custDataLst>
            </p:nvPr>
          </p:nvSpPr>
          <p:spPr>
            <a:xfrm rot="5441149">
              <a:off x="5815954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3" name="MH_Other_19"/>
            <p:cNvSpPr/>
            <p:nvPr>
              <p:custDataLst>
                <p:tags r:id="rId22"/>
              </p:custDataLst>
            </p:nvPr>
          </p:nvSpPr>
          <p:spPr>
            <a:xfrm rot="5441149">
              <a:off x="5814897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4" name="MH_Other_20"/>
            <p:cNvSpPr/>
            <p:nvPr>
              <p:custDataLst>
                <p:tags r:id="rId23"/>
              </p:custDataLst>
            </p:nvPr>
          </p:nvSpPr>
          <p:spPr>
            <a:xfrm rot="5441149">
              <a:off x="5730082" y="2983707"/>
              <a:ext cx="215900" cy="46037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</p:grpSp>
      <p:sp>
        <p:nvSpPr>
          <p:cNvPr id="51" name="文本框 50"/>
          <p:cNvSpPr txBox="1"/>
          <p:nvPr/>
        </p:nvSpPr>
        <p:spPr>
          <a:xfrm>
            <a:off x="4500382" y="242238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zh-CN" sz="4000" dirty="0"/>
              <a:t>内存空间地址</a:t>
            </a:r>
            <a:endParaRPr lang="zh-CN" altLang="en-US" sz="4000" b="1" dirty="0">
              <a:solidFill>
                <a:srgbClr val="002060"/>
              </a:solidFill>
              <a:latin typeface="迷你简准圆" panose="03000509000000000000" pitchFamily="65" charset="-122"/>
              <a:ea typeface="迷你简准圆" panose="03000509000000000000" pitchFamily="65" charset="-122"/>
            </a:endParaRPr>
          </a:p>
        </p:txBody>
      </p:sp>
      <p:sp>
        <p:nvSpPr>
          <p:cNvPr id="29" name="Rectangle 19">
            <a:extLst>
              <a:ext uri="{FF2B5EF4-FFF2-40B4-BE49-F238E27FC236}">
                <a16:creationId xmlns:a16="http://schemas.microsoft.com/office/drawing/2014/main" id="{64D9A249-96D2-4FED-82E0-1F70A7E211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323" y="1355073"/>
            <a:ext cx="9184177" cy="4980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50000"/>
              </a:lnSpc>
              <a:spcBef>
                <a:spcPts val="800"/>
              </a:spcBef>
            </a:pPr>
            <a:r>
              <a:rPr lang="zh-CN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内存空间地址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zh-CN" altLang="zh-CN" sz="3200" dirty="0">
                <a:latin typeface="Times New Roman" pitchFamily="18" charset="0"/>
                <a:cs typeface="Times New Roman" pitchFamily="18" charset="0"/>
              </a:rPr>
              <a:t>类似门牌号，是数据在内存中的</a:t>
            </a:r>
            <a:endParaRPr lang="en-US" altLang="zh-CN" sz="3200" dirty="0">
              <a:latin typeface="Times New Roman" pitchFamily="18" charset="0"/>
              <a:cs typeface="Times New Roman" pitchFamily="18" charset="0"/>
            </a:endParaRPr>
          </a:p>
          <a:p>
            <a:pPr eaLnBrk="0" hangingPunct="0">
              <a:lnSpc>
                <a:spcPct val="150000"/>
              </a:lnSpc>
              <a:spcBef>
                <a:spcPts val="800"/>
              </a:spcBef>
            </a:pP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                           </a:t>
            </a:r>
            <a:r>
              <a:rPr lang="zh-CN" altLang="zh-CN" sz="3200" dirty="0">
                <a:latin typeface="Times New Roman" pitchFamily="18" charset="0"/>
                <a:cs typeface="Times New Roman" pitchFamily="18" charset="0"/>
              </a:rPr>
              <a:t>存储位置编号</a:t>
            </a:r>
            <a:endParaRPr lang="en-US" altLang="zh-CN" sz="3200" dirty="0">
              <a:latin typeface="Times New Roman" pitchFamily="18" charset="0"/>
              <a:cs typeface="Times New Roman" pitchFamily="18" charset="0"/>
            </a:endParaRPr>
          </a:p>
          <a:p>
            <a:pPr eaLnBrk="0" hangingPunct="0">
              <a:lnSpc>
                <a:spcPct val="150000"/>
              </a:lnSpc>
              <a:spcBef>
                <a:spcPts val="800"/>
              </a:spcBef>
            </a:pP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例：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变量</a:t>
            </a:r>
            <a:r>
              <a:rPr lang="en-US" altLang="zh-CN" sz="3200" dirty="0" err="1">
                <a:latin typeface="Times New Roman" pitchFamily="18" charset="0"/>
                <a:cs typeface="Times New Roman" pitchFamily="18" charset="0"/>
              </a:rPr>
              <a:t>num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的地址是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0x0022ff44</a:t>
            </a:r>
          </a:p>
          <a:p>
            <a:pPr eaLnBrk="0" hangingPunct="0">
              <a:lnSpc>
                <a:spcPct val="150000"/>
              </a:lnSpc>
              <a:spcBef>
                <a:spcPts val="800"/>
              </a:spcBef>
            </a:pP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&amp;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zh-CN" altLang="zh-CN" sz="3200" dirty="0">
                <a:latin typeface="Times New Roman" pitchFamily="18" charset="0"/>
                <a:cs typeface="Times New Roman" pitchFamily="18" charset="0"/>
              </a:rPr>
              <a:t>取址运算符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，用来获取变量的内存空间地址，</a:t>
            </a:r>
            <a:endParaRPr lang="en-US" altLang="zh-CN" sz="3200" dirty="0">
              <a:latin typeface="Times New Roman" pitchFamily="18" charset="0"/>
              <a:cs typeface="Times New Roman" pitchFamily="18" charset="0"/>
            </a:endParaRPr>
          </a:p>
          <a:p>
            <a:pPr eaLnBrk="0" hangingPunct="0">
              <a:lnSpc>
                <a:spcPct val="150000"/>
              </a:lnSpc>
              <a:spcBef>
                <a:spcPts val="800"/>
              </a:spcBef>
            </a:pP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       是单目运算符；</a:t>
            </a:r>
            <a:endParaRPr lang="en-US" altLang="zh-CN" sz="3200" dirty="0">
              <a:latin typeface="Times New Roman" pitchFamily="18" charset="0"/>
              <a:cs typeface="Times New Roman" pitchFamily="18" charset="0"/>
            </a:endParaRPr>
          </a:p>
          <a:p>
            <a:pPr eaLnBrk="0" hangingPunct="0">
              <a:lnSpc>
                <a:spcPct val="150000"/>
              </a:lnSpc>
              <a:spcBef>
                <a:spcPts val="800"/>
              </a:spcBef>
            </a:pP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例：</a:t>
            </a:r>
            <a:r>
              <a:rPr lang="en-US" altLang="zh-CN" sz="3200" dirty="0" err="1">
                <a:latin typeface="Times New Roman" pitchFamily="18" charset="0"/>
                <a:cs typeface="Times New Roman" pitchFamily="18" charset="0"/>
              </a:rPr>
              <a:t>scanf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("%</a:t>
            </a:r>
            <a:r>
              <a:rPr lang="en-US" altLang="zh-CN" sz="3200" dirty="0" err="1">
                <a:latin typeface="Times New Roman" pitchFamily="18" charset="0"/>
                <a:cs typeface="Times New Roman" pitchFamily="18" charset="0"/>
              </a:rPr>
              <a:t>d",&amp;money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);</a:t>
            </a:r>
            <a:endParaRPr lang="en-US" altLang="zh-CN" sz="3200" dirty="0"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377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83146" y="3278138"/>
            <a:ext cx="2968154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指针变量</a:t>
            </a:r>
            <a:endParaRPr lang="zh-CN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迷你简准圆" panose="03000509000000000000" pitchFamily="65" charset="-122"/>
              <a:ea typeface="迷你简准圆" panose="03000509000000000000" pitchFamily="65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388CEC-A151-429C-BB7E-7DA9B0D719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1" t="13208"/>
          <a:stretch/>
        </p:blipFill>
        <p:spPr>
          <a:xfrm rot="5400000">
            <a:off x="5979088" y="-701109"/>
            <a:ext cx="5511802" cy="6914021"/>
          </a:xfrm>
          <a:prstGeom prst="rect">
            <a:avLst/>
          </a:prstGeom>
        </p:spPr>
      </p:pic>
      <p:sp>
        <p:nvSpPr>
          <p:cNvPr id="6" name="文本框 4"/>
          <p:cNvSpPr txBox="1"/>
          <p:nvPr/>
        </p:nvSpPr>
        <p:spPr>
          <a:xfrm>
            <a:off x="994228" y="2227591"/>
            <a:ext cx="4323620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迷你简准圆" panose="03000509000000000000" pitchFamily="65" charset="-122"/>
              </a:rPr>
              <a:t>SECTION  TWO</a:t>
            </a:r>
            <a:endParaRPr lang="zh-CN" altLang="en-US" sz="4400" b="1" dirty="0">
              <a:solidFill>
                <a:schemeClr val="accent1">
                  <a:lumMod val="75000"/>
                </a:schemeClr>
              </a:solidFill>
              <a:latin typeface="+mj-lt"/>
              <a:ea typeface="迷你简准圆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749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/>
        <p:txBody>
          <a:bodyPr vert="horz" lIns="121920" tIns="60960" rIns="121920" bIns="60960" rtlCol="0" anchor="ctr">
            <a:normAutofit fontScale="90000"/>
          </a:bodyPr>
          <a:lstStyle/>
          <a:p>
            <a:pPr fontAlgn="base"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</a:pPr>
            <a:endParaRPr lang="zh-CN" altLang="en-US" sz="5333" dirty="0"/>
          </a:p>
        </p:txBody>
      </p:sp>
      <p:sp>
        <p:nvSpPr>
          <p:cNvPr id="3" name="矩形 2"/>
          <p:cNvSpPr/>
          <p:nvPr/>
        </p:nvSpPr>
        <p:spPr>
          <a:xfrm>
            <a:off x="1320800" y="1352788"/>
            <a:ext cx="9347200" cy="3621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zh-CN" altLang="zh-CN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指针变量</a:t>
            </a:r>
            <a:r>
              <a:rPr lang="zh-CN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zh-CN" altLang="en-US" sz="3600" dirty="0">
                <a:latin typeface="Times New Roman" pitchFamily="18" charset="0"/>
                <a:cs typeface="Times New Roman" pitchFamily="18" charset="0"/>
              </a:rPr>
              <a:t>用于存放变量内存地址值的变量</a:t>
            </a:r>
            <a:endParaRPr lang="en-US" altLang="zh-CN" sz="36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zh-CN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定义格式：</a:t>
            </a:r>
            <a:r>
              <a:rPr lang="zh-CN" altLang="zh-CN" sz="3600" dirty="0">
                <a:latin typeface="Times New Roman" pitchFamily="18" charset="0"/>
                <a:cs typeface="Times New Roman" pitchFamily="18" charset="0"/>
              </a:rPr>
              <a:t>类型名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  <a:r>
              <a:rPr lang="zh-CN" altLang="zh-CN" sz="3600" dirty="0">
                <a:latin typeface="Times New Roman" pitchFamily="18" charset="0"/>
                <a:cs typeface="Times New Roman" pitchFamily="18" charset="0"/>
              </a:rPr>
              <a:t>指针变量名</a:t>
            </a:r>
            <a:r>
              <a:rPr lang="en-US" altLang="zh-CN" sz="3600" b="1" dirty="0">
                <a:latin typeface="Times New Roman" pitchFamily="18" charset="0"/>
                <a:cs typeface="Times New Roman" pitchFamily="18" charset="0"/>
              </a:rPr>
              <a:t>;</a:t>
            </a:r>
            <a:endParaRPr lang="en-US" altLang="zh-CN" sz="36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zh-CN" sz="3600" b="1" dirty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zh-CN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例：</a:t>
            </a:r>
            <a:r>
              <a:rPr lang="en-US" altLang="zh-CN" sz="3600" dirty="0" err="1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 *pa;</a:t>
            </a:r>
          </a:p>
        </p:txBody>
      </p:sp>
      <p:sp>
        <p:nvSpPr>
          <p:cNvPr id="5" name="矩形 4"/>
          <p:cNvSpPr/>
          <p:nvPr/>
        </p:nvSpPr>
        <p:spPr>
          <a:xfrm>
            <a:off x="1706461" y="457201"/>
            <a:ext cx="4673600" cy="8636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/>
          <a:p>
            <a:pPr marL="761981" indent="-761981">
              <a:lnSpc>
                <a:spcPct val="90000"/>
              </a:lnSpc>
              <a:spcBef>
                <a:spcPct val="0"/>
              </a:spcBef>
              <a:buClr>
                <a:schemeClr val="tx1"/>
              </a:buClr>
              <a:buSzPct val="100000"/>
              <a:buChar char="Ø"/>
            </a:pPr>
            <a:r>
              <a:rPr lang="zh-CN" altLang="en-US" sz="4000" b="1" spc="-16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指针变量定义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D388CEC-A151-429C-BB7E-7DA9B0D7197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1" t="13208"/>
          <a:stretch/>
        </p:blipFill>
        <p:spPr>
          <a:xfrm rot="5400000">
            <a:off x="9772684" y="-273012"/>
            <a:ext cx="2146302" cy="26923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998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/>
        <p:txBody>
          <a:bodyPr vert="horz" lIns="121920" tIns="60960" rIns="121920" bIns="60960" rtlCol="0" anchor="ctr">
            <a:normAutofit fontScale="90000"/>
          </a:bodyPr>
          <a:lstStyle/>
          <a:p>
            <a:pPr fontAlgn="base"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</a:pPr>
            <a:endParaRPr lang="zh-CN" altLang="en-US" sz="5333" dirty="0"/>
          </a:p>
        </p:txBody>
      </p:sp>
      <p:sp>
        <p:nvSpPr>
          <p:cNvPr id="5" name="矩形 4"/>
          <p:cNvSpPr/>
          <p:nvPr/>
        </p:nvSpPr>
        <p:spPr>
          <a:xfrm>
            <a:off x="1604861" y="469900"/>
            <a:ext cx="4673600" cy="876301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/>
          <a:p>
            <a:pPr marL="761981" indent="-761981">
              <a:lnSpc>
                <a:spcPct val="90000"/>
              </a:lnSpc>
              <a:spcBef>
                <a:spcPct val="0"/>
              </a:spcBef>
              <a:buClr>
                <a:schemeClr val="tx1"/>
              </a:buClr>
              <a:buSzPct val="100000"/>
              <a:buChar char="Ø"/>
            </a:pPr>
            <a:r>
              <a:rPr lang="zh-CN" altLang="en-US" sz="4000" b="1" spc="-16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指针变量赋值</a:t>
            </a:r>
          </a:p>
        </p:txBody>
      </p:sp>
      <p:sp>
        <p:nvSpPr>
          <p:cNvPr id="6" name="矩形 5"/>
          <p:cNvSpPr/>
          <p:nvPr/>
        </p:nvSpPr>
        <p:spPr>
          <a:xfrm>
            <a:off x="1727201" y="1732073"/>
            <a:ext cx="65913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AF0E0"/>
              </a:buClr>
            </a:pPr>
            <a:r>
              <a:rPr lang="zh-CN" altLang="en-US" sz="36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例：</a:t>
            </a:r>
            <a:r>
              <a:rPr lang="en-US" altLang="zh-CN" sz="3600" b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36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a=30;</a:t>
            </a:r>
            <a:endParaRPr lang="zh-CN" altLang="zh-CN" sz="36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rgbClr val="EAF0E0"/>
              </a:buClr>
            </a:pPr>
            <a:r>
              <a:rPr lang="en-US" altLang="zh-CN" sz="36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3600" b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36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*pa;</a:t>
            </a:r>
            <a:endParaRPr lang="zh-CN" altLang="zh-CN" sz="36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rgbClr val="EAF0E0"/>
              </a:buClr>
            </a:pPr>
            <a:r>
              <a:rPr lang="en-US" altLang="zh-CN" sz="36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 pa=&amp;a;</a:t>
            </a:r>
            <a:endParaRPr lang="en-US" altLang="zh-CN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58900" y="3599977"/>
            <a:ext cx="33481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3600" b="1" dirty="0">
                <a:latin typeface="Times New Roman" pitchFamily="18" charset="0"/>
                <a:cs typeface="Times New Roman" pitchFamily="18" charset="0"/>
              </a:rPr>
              <a:t>或者：</a:t>
            </a:r>
            <a:endParaRPr lang="en-US" altLang="zh-CN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67000" y="4214258"/>
            <a:ext cx="6654386" cy="16560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EAF0E0"/>
              </a:buClr>
            </a:pPr>
            <a:r>
              <a:rPr lang="en-US" altLang="zh-CN" sz="3600" b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36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a=30;</a:t>
            </a:r>
          </a:p>
          <a:p>
            <a:pPr>
              <a:lnSpc>
                <a:spcPct val="150000"/>
              </a:lnSpc>
              <a:buClr>
                <a:srgbClr val="EAF0E0"/>
              </a:buClr>
            </a:pPr>
            <a:r>
              <a:rPr lang="en-US" altLang="zh-CN" sz="3600" b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36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*pa=&amp;a;     //</a:t>
            </a:r>
            <a:r>
              <a:rPr lang="zh-CN" altLang="en-US" sz="36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指针变量初始化</a:t>
            </a:r>
            <a:endParaRPr lang="zh-CN" altLang="en-US" sz="3600" b="1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D388CEC-A151-429C-BB7E-7DA9B0D7197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1" t="13208"/>
          <a:stretch/>
        </p:blipFill>
        <p:spPr>
          <a:xfrm rot="5400000">
            <a:off x="9772684" y="-273012"/>
            <a:ext cx="2146302" cy="26923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748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  <p:bldP spid="7" grpId="0"/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41361" y="393699"/>
            <a:ext cx="7107339" cy="927101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/>
          <a:p>
            <a:pPr marL="761981" indent="-761981">
              <a:lnSpc>
                <a:spcPct val="90000"/>
              </a:lnSpc>
              <a:spcBef>
                <a:spcPct val="0"/>
              </a:spcBef>
              <a:buClr>
                <a:schemeClr val="tx1"/>
              </a:buClr>
              <a:buSzPct val="100000"/>
              <a:buChar char="Ø"/>
            </a:pPr>
            <a:r>
              <a:rPr lang="zh-CN" altLang="zh-CN" sz="4000" b="1" spc="-16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通过指针间接访问变量</a:t>
            </a:r>
            <a:endParaRPr lang="zh-CN" altLang="en-US" sz="4000" b="1" spc="-16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19"/>
          <p:cNvSpPr>
            <a:spLocks noChangeArrowheads="1"/>
          </p:cNvSpPr>
          <p:nvPr/>
        </p:nvSpPr>
        <p:spPr bwMode="auto">
          <a:xfrm>
            <a:off x="1447800" y="1538050"/>
            <a:ext cx="5994400" cy="3816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zh-CN" sz="3200" b="1" dirty="0" err="1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3200" b="1" dirty="0">
                <a:latin typeface="Times New Roman" pitchFamily="18" charset="0"/>
                <a:cs typeface="Times New Roman" pitchFamily="18" charset="0"/>
              </a:rPr>
              <a:t> a=0;</a:t>
            </a:r>
            <a:endParaRPr lang="zh-CN" altLang="zh-CN" sz="3200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3200" b="1" dirty="0" err="1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3200" b="1" dirty="0">
                <a:latin typeface="Times New Roman" pitchFamily="18" charset="0"/>
                <a:cs typeface="Times New Roman" pitchFamily="18" charset="0"/>
              </a:rPr>
              <a:t> *pa=&amp;a;</a:t>
            </a:r>
            <a:endParaRPr lang="zh-CN" altLang="zh-CN" sz="3200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3200" b="1" dirty="0" err="1">
                <a:latin typeface="Times New Roman" pitchFamily="18" charset="0"/>
                <a:cs typeface="Times New Roman" pitchFamily="18" charset="0"/>
              </a:rPr>
              <a:t>printf</a:t>
            </a:r>
            <a:r>
              <a:rPr lang="en-US" altLang="zh-CN" sz="3200" b="1" dirty="0">
                <a:latin typeface="Times New Roman" pitchFamily="18" charset="0"/>
                <a:cs typeface="Times New Roman" pitchFamily="18" charset="0"/>
              </a:rPr>
              <a:t>("%d",*pa);	</a:t>
            </a:r>
          </a:p>
          <a:p>
            <a:pPr>
              <a:lnSpc>
                <a:spcPct val="150000"/>
              </a:lnSpc>
              <a:buNone/>
            </a:pPr>
            <a:r>
              <a:rPr lang="en-US" altLang="zh-CN" sz="3200" b="1" dirty="0">
                <a:latin typeface="Times New Roman" pitchFamily="18" charset="0"/>
                <a:cs typeface="Times New Roman" pitchFamily="18" charset="0"/>
              </a:rPr>
              <a:t>*pa=1;	</a:t>
            </a:r>
          </a:p>
          <a:p>
            <a:pPr>
              <a:lnSpc>
                <a:spcPct val="150000"/>
              </a:lnSpc>
              <a:buNone/>
            </a:pPr>
            <a:r>
              <a:rPr lang="en-US" altLang="zh-CN" sz="3200" b="1" dirty="0" err="1">
                <a:latin typeface="Times New Roman" pitchFamily="18" charset="0"/>
                <a:cs typeface="Times New Roman" pitchFamily="18" charset="0"/>
              </a:rPr>
              <a:t>printf</a:t>
            </a:r>
            <a:r>
              <a:rPr lang="en-US" altLang="zh-CN" sz="3200" b="1" dirty="0">
                <a:latin typeface="Times New Roman" pitchFamily="18" charset="0"/>
                <a:cs typeface="Times New Roman" pitchFamily="18" charset="0"/>
              </a:rPr>
              <a:t>("%d",*pa);	 </a:t>
            </a:r>
            <a:endParaRPr lang="zh-CN" altLang="zh-CN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35200"/>
            <a:ext cx="5530849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5E74450-BBE6-4954-9F56-BF008A7A3683}"/>
              </a:ext>
            </a:extLst>
          </p:cNvPr>
          <p:cNvSpPr/>
          <p:nvPr/>
        </p:nvSpPr>
        <p:spPr>
          <a:xfrm>
            <a:off x="9247959" y="3136900"/>
            <a:ext cx="391341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1</a:t>
            </a:r>
            <a:endParaRPr lang="zh-CN" altLang="en-US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D388CEC-A151-429C-BB7E-7DA9B0D7197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1" t="13208"/>
          <a:stretch/>
        </p:blipFill>
        <p:spPr>
          <a:xfrm rot="5400000">
            <a:off x="9772684" y="-273012"/>
            <a:ext cx="2146302" cy="26923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0533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C7CDBF6D-3639-4002-B4BE-3148E3002E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4500" y="465999"/>
            <a:ext cx="7315200" cy="69720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121920" tIns="60960" rIns="121920" bIns="60960" rtlCol="0" anchor="ctr">
            <a:noAutofit/>
          </a:bodyPr>
          <a:lstStyle/>
          <a:p>
            <a:pPr marL="761981" indent="-761981">
              <a:lnSpc>
                <a:spcPct val="90000"/>
              </a:lnSpc>
              <a:spcBef>
                <a:spcPct val="0"/>
              </a:spcBef>
              <a:buClr>
                <a:schemeClr val="tx1"/>
              </a:buClr>
              <a:buSzPct val="100000"/>
              <a:buChar char="Ø"/>
            </a:pPr>
            <a:r>
              <a:rPr lang="en-US" altLang="zh-CN" sz="4000" b="1" spc="-16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 </a:t>
            </a:r>
            <a:r>
              <a:rPr lang="zh-CN" altLang="en-US" sz="4000" b="1" spc="-16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的不同含义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AF889B1E-9E84-43C4-A5CB-2508AA46F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3200" y="3376271"/>
            <a:ext cx="716093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Clr>
                <a:schemeClr val="hlink"/>
              </a:buClr>
              <a:buNone/>
            </a:pPr>
            <a:r>
              <a:rPr lang="zh-CN" altLang="en-US" sz="3200" dirty="0"/>
              <a:t>在使用中表示取指针变量所指变量的值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A004FF06-45EB-419D-8DE1-F0EA5D7601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6724" y="4241116"/>
            <a:ext cx="4700326" cy="222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  <a:buNone/>
            </a:pPr>
            <a:r>
              <a:rPr lang="zh-CN" altLang="en-US" sz="3200" dirty="0">
                <a:latin typeface="Times New Roman" pitchFamily="18" charset="0"/>
              </a:rPr>
              <a:t>例：</a:t>
            </a:r>
            <a:r>
              <a:rPr lang="en-US" altLang="zh-CN" sz="3200" dirty="0" err="1">
                <a:latin typeface="Times New Roman" pitchFamily="18" charset="0"/>
              </a:rPr>
              <a:t>int</a:t>
            </a:r>
            <a:r>
              <a:rPr lang="en-US" altLang="zh-CN" sz="3200" dirty="0">
                <a:latin typeface="Times New Roman" pitchFamily="18" charset="0"/>
              </a:rPr>
              <a:t> </a:t>
            </a:r>
            <a:r>
              <a:rPr lang="en-US" altLang="zh-CN" sz="3200" dirty="0" err="1">
                <a:latin typeface="Times New Roman" pitchFamily="18" charset="0"/>
              </a:rPr>
              <a:t>i</a:t>
            </a:r>
            <a:r>
              <a:rPr lang="en-US" altLang="zh-CN" sz="3200" dirty="0">
                <a:latin typeface="Times New Roman" pitchFamily="18" charset="0"/>
              </a:rPr>
              <a:t>=30,  *</a:t>
            </a:r>
            <a:r>
              <a:rPr lang="en-US" altLang="zh-CN" sz="3200" dirty="0" err="1">
                <a:latin typeface="Times New Roman" pitchFamily="18" charset="0"/>
              </a:rPr>
              <a:t>i_pointer</a:t>
            </a:r>
            <a:r>
              <a:rPr lang="zh-CN" altLang="en-US" sz="3200" dirty="0">
                <a:latin typeface="Times New Roman" pitchFamily="18" charset="0"/>
              </a:rPr>
              <a:t>；</a:t>
            </a:r>
          </a:p>
          <a:p>
            <a:pPr algn="l">
              <a:lnSpc>
                <a:spcPct val="150000"/>
              </a:lnSpc>
              <a:buNone/>
            </a:pPr>
            <a:r>
              <a:rPr lang="zh-CN" altLang="en-US" sz="3200" dirty="0">
                <a:latin typeface="Times New Roman" pitchFamily="18" charset="0"/>
              </a:rPr>
              <a:t>        </a:t>
            </a:r>
            <a:r>
              <a:rPr lang="en-US" altLang="zh-CN" sz="3200" dirty="0" err="1">
                <a:latin typeface="Times New Roman" pitchFamily="18" charset="0"/>
              </a:rPr>
              <a:t>i_pointer</a:t>
            </a:r>
            <a:r>
              <a:rPr lang="en-US" altLang="zh-CN" sz="3200" dirty="0">
                <a:latin typeface="Times New Roman" pitchFamily="18" charset="0"/>
              </a:rPr>
              <a:t> =&amp;</a:t>
            </a:r>
            <a:r>
              <a:rPr lang="en-US" altLang="zh-CN" sz="3200" dirty="0" err="1">
                <a:latin typeface="Times New Roman" pitchFamily="18" charset="0"/>
              </a:rPr>
              <a:t>i</a:t>
            </a:r>
            <a:r>
              <a:rPr lang="en-US" altLang="zh-CN" sz="3200" dirty="0">
                <a:latin typeface="Times New Roman" pitchFamily="18" charset="0"/>
              </a:rPr>
              <a:t>;</a:t>
            </a:r>
          </a:p>
          <a:p>
            <a:pPr algn="l">
              <a:lnSpc>
                <a:spcPct val="150000"/>
              </a:lnSpc>
              <a:buNone/>
            </a:pPr>
            <a:r>
              <a:rPr lang="en-US" altLang="zh-CN" sz="3200" dirty="0">
                <a:latin typeface="Times New Roman" pitchFamily="18" charset="0"/>
              </a:rPr>
              <a:t>        *</a:t>
            </a:r>
            <a:r>
              <a:rPr lang="en-US" altLang="zh-CN" sz="3200" dirty="0" err="1">
                <a:latin typeface="Times New Roman" pitchFamily="18" charset="0"/>
              </a:rPr>
              <a:t>i_pointer</a:t>
            </a:r>
            <a:r>
              <a:rPr lang="en-US" altLang="zh-CN" sz="3200" dirty="0">
                <a:latin typeface="Times New Roman" pitchFamily="18" charset="0"/>
              </a:rPr>
              <a:t>=100</a:t>
            </a:r>
            <a:r>
              <a:rPr lang="zh-CN" altLang="en-US" sz="3200" dirty="0">
                <a:latin typeface="Times New Roman" pitchFamily="18" charset="0"/>
              </a:rPr>
              <a:t>；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35111C1C-6F8C-4E02-A52C-00781F7CC8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6724" y="2339274"/>
            <a:ext cx="374012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3200" dirty="0"/>
              <a:t>例：</a:t>
            </a:r>
            <a:r>
              <a:rPr lang="en-US" altLang="zh-CN" sz="3200" dirty="0" err="1">
                <a:latin typeface="Times New Roman" pitchFamily="18" charset="0"/>
              </a:rPr>
              <a:t>int</a:t>
            </a:r>
            <a:r>
              <a:rPr lang="en-US" altLang="zh-CN" sz="3200" dirty="0">
                <a:latin typeface="Times New Roman" pitchFamily="18" charset="0"/>
              </a:rPr>
              <a:t>  *</a:t>
            </a:r>
            <a:r>
              <a:rPr lang="en-US" altLang="zh-CN" sz="3200" dirty="0" err="1">
                <a:latin typeface="Times New Roman" pitchFamily="18" charset="0"/>
              </a:rPr>
              <a:t>i_pointer</a:t>
            </a:r>
            <a:r>
              <a:rPr lang="zh-CN" altLang="en-US" sz="3200" dirty="0">
                <a:latin typeface="Times New Roman" pitchFamily="18" charset="0"/>
              </a:rPr>
              <a:t>；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50FA0030-F8A4-4040-B0E2-CAC8C2E493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3200" y="1404237"/>
            <a:ext cx="76073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Clr>
                <a:schemeClr val="hlink"/>
              </a:buClr>
              <a:buNone/>
            </a:pPr>
            <a:r>
              <a:rPr lang="zh-CN" altLang="en-US" sz="3200" dirty="0"/>
              <a:t>在定义中表示定义一个新的指针型变量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D388CEC-A151-429C-BB7E-7DA9B0D7197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1" t="13208"/>
          <a:stretch/>
        </p:blipFill>
        <p:spPr>
          <a:xfrm rot="5400000">
            <a:off x="9772684" y="-273012"/>
            <a:ext cx="2146302" cy="26923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8632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build="p" autoUpdateAnimBg="0"/>
      <p:bldP spid="10" grpId="0" build="p" autoUpdateAnimBg="0"/>
      <p:bldP spid="11" grpId="0" autoUpdateAnimBg="0"/>
      <p:bldP spid="12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99593" y="311270"/>
            <a:ext cx="10126591" cy="6100544"/>
            <a:chOff x="3154364" y="2769507"/>
            <a:chExt cx="2949575" cy="2182058"/>
          </a:xfrm>
        </p:grpSpPr>
        <p:sp>
          <p:nvSpPr>
            <p:cNvPr id="16" name="MH_SubTitle_1"/>
            <p:cNvSpPr/>
            <p:nvPr>
              <p:custDataLst>
                <p:tags r:id="rId7"/>
              </p:custDataLst>
            </p:nvPr>
          </p:nvSpPr>
          <p:spPr>
            <a:xfrm>
              <a:off x="3154364" y="2769507"/>
              <a:ext cx="2949575" cy="17848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23" name="MH_Text_1"/>
            <p:cNvSpPr/>
            <p:nvPr>
              <p:custDataLst>
                <p:tags r:id="rId8"/>
              </p:custDataLst>
            </p:nvPr>
          </p:nvSpPr>
          <p:spPr>
            <a:xfrm>
              <a:off x="3208920" y="3045095"/>
              <a:ext cx="2840741" cy="1906470"/>
            </a:xfrm>
            <a:prstGeom prst="rect">
              <a:avLst/>
            </a:prstGeom>
            <a:solidFill>
              <a:srgbClr val="FFFFFF"/>
            </a:solidFill>
            <a:ln w="127000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90000" rIns="180000" bIns="90000" anchor="ctr">
              <a:normAutofit/>
            </a:bodyPr>
            <a:lstStyle/>
            <a:p>
              <a:pPr algn="just">
                <a:lnSpc>
                  <a:spcPct val="130000"/>
                </a:lnSpc>
                <a:spcBef>
                  <a:spcPts val="1200"/>
                </a:spcBef>
                <a:defRPr/>
              </a:pPr>
              <a:endParaRPr lang="zh-CN" altLang="en-US" sz="1600" kern="0" dirty="0">
                <a:solidFill>
                  <a:srgbClr val="3A3A3A"/>
                </a:solidFill>
              </a:endParaRPr>
            </a:p>
          </p:txBody>
        </p:sp>
        <p:sp>
          <p:nvSpPr>
            <p:cNvPr id="27" name="MH_Other_1"/>
            <p:cNvSpPr/>
            <p:nvPr>
              <p:custDataLst>
                <p:tags r:id="rId9"/>
              </p:custDataLst>
            </p:nvPr>
          </p:nvSpPr>
          <p:spPr>
            <a:xfrm rot="4460462">
              <a:off x="3351213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28" name="MH_Other_2"/>
            <p:cNvSpPr/>
            <p:nvPr>
              <p:custDataLst>
                <p:tags r:id="rId10"/>
              </p:custDataLst>
            </p:nvPr>
          </p:nvSpPr>
          <p:spPr>
            <a:xfrm rot="4460462">
              <a:off x="3348038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0" name="MH_Other_3"/>
            <p:cNvSpPr/>
            <p:nvPr>
              <p:custDataLst>
                <p:tags r:id="rId11"/>
              </p:custDataLst>
            </p:nvPr>
          </p:nvSpPr>
          <p:spPr>
            <a:xfrm rot="5441149">
              <a:off x="3369997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1" name="MH_Other_4"/>
            <p:cNvSpPr/>
            <p:nvPr>
              <p:custDataLst>
                <p:tags r:id="rId12"/>
              </p:custDataLst>
            </p:nvPr>
          </p:nvSpPr>
          <p:spPr>
            <a:xfrm rot="5441149">
              <a:off x="3368940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2" name="MH_Other_5"/>
            <p:cNvSpPr/>
            <p:nvPr>
              <p:custDataLst>
                <p:tags r:id="rId13"/>
              </p:custDataLst>
            </p:nvPr>
          </p:nvSpPr>
          <p:spPr>
            <a:xfrm rot="5441149">
              <a:off x="3283744" y="2983706"/>
              <a:ext cx="215900" cy="46038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5" name="MH_Other_6"/>
            <p:cNvSpPr/>
            <p:nvPr>
              <p:custDataLst>
                <p:tags r:id="rId14"/>
              </p:custDataLst>
            </p:nvPr>
          </p:nvSpPr>
          <p:spPr>
            <a:xfrm rot="4460462">
              <a:off x="3462338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6" name="MH_Other_7"/>
            <p:cNvSpPr/>
            <p:nvPr>
              <p:custDataLst>
                <p:tags r:id="rId15"/>
              </p:custDataLst>
            </p:nvPr>
          </p:nvSpPr>
          <p:spPr>
            <a:xfrm rot="4460462">
              <a:off x="3457575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8" name="MH_Other_8"/>
            <p:cNvSpPr/>
            <p:nvPr>
              <p:custDataLst>
                <p:tags r:id="rId16"/>
              </p:custDataLst>
            </p:nvPr>
          </p:nvSpPr>
          <p:spPr>
            <a:xfrm rot="5441149">
              <a:off x="3480462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9" name="MH_Other_9"/>
            <p:cNvSpPr/>
            <p:nvPr>
              <p:custDataLst>
                <p:tags r:id="rId17"/>
              </p:custDataLst>
            </p:nvPr>
          </p:nvSpPr>
          <p:spPr>
            <a:xfrm rot="5441149">
              <a:off x="3479405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0" name="MH_Other_10"/>
            <p:cNvSpPr/>
            <p:nvPr>
              <p:custDataLst>
                <p:tags r:id="rId18"/>
              </p:custDataLst>
            </p:nvPr>
          </p:nvSpPr>
          <p:spPr>
            <a:xfrm rot="5441149">
              <a:off x="3394076" y="2982913"/>
              <a:ext cx="215900" cy="47625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2" name="MH_Other_11"/>
            <p:cNvSpPr/>
            <p:nvPr>
              <p:custDataLst>
                <p:tags r:id="rId19"/>
              </p:custDataLst>
            </p:nvPr>
          </p:nvSpPr>
          <p:spPr>
            <a:xfrm rot="4460462">
              <a:off x="5686425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3" name="MH_Other_12"/>
            <p:cNvSpPr/>
            <p:nvPr>
              <p:custDataLst>
                <p:tags r:id="rId20"/>
              </p:custDataLst>
            </p:nvPr>
          </p:nvSpPr>
          <p:spPr>
            <a:xfrm rot="4460462">
              <a:off x="5683250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5" name="MH_Other_13"/>
            <p:cNvSpPr/>
            <p:nvPr>
              <p:custDataLst>
                <p:tags r:id="rId21"/>
              </p:custDataLst>
            </p:nvPr>
          </p:nvSpPr>
          <p:spPr>
            <a:xfrm rot="5441149">
              <a:off x="5705489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6" name="MH_Other_14"/>
            <p:cNvSpPr/>
            <p:nvPr>
              <p:custDataLst>
                <p:tags r:id="rId22"/>
              </p:custDataLst>
            </p:nvPr>
          </p:nvSpPr>
          <p:spPr>
            <a:xfrm rot="5441149">
              <a:off x="5704432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7" name="MH_Other_15"/>
            <p:cNvSpPr/>
            <p:nvPr>
              <p:custDataLst>
                <p:tags r:id="rId23"/>
              </p:custDataLst>
            </p:nvPr>
          </p:nvSpPr>
          <p:spPr>
            <a:xfrm rot="5441149">
              <a:off x="5619751" y="2982913"/>
              <a:ext cx="215900" cy="47625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9" name="MH_Other_16"/>
            <p:cNvSpPr/>
            <p:nvPr>
              <p:custDataLst>
                <p:tags r:id="rId24"/>
              </p:custDataLst>
            </p:nvPr>
          </p:nvSpPr>
          <p:spPr>
            <a:xfrm rot="4460462">
              <a:off x="5797550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0" name="MH_Other_17"/>
            <p:cNvSpPr/>
            <p:nvPr>
              <p:custDataLst>
                <p:tags r:id="rId25"/>
              </p:custDataLst>
            </p:nvPr>
          </p:nvSpPr>
          <p:spPr>
            <a:xfrm rot="4460462">
              <a:off x="5792788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2" name="MH_Other_18"/>
            <p:cNvSpPr/>
            <p:nvPr>
              <p:custDataLst>
                <p:tags r:id="rId26"/>
              </p:custDataLst>
            </p:nvPr>
          </p:nvSpPr>
          <p:spPr>
            <a:xfrm rot="5441149">
              <a:off x="5815954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3" name="MH_Other_19"/>
            <p:cNvSpPr/>
            <p:nvPr>
              <p:custDataLst>
                <p:tags r:id="rId27"/>
              </p:custDataLst>
            </p:nvPr>
          </p:nvSpPr>
          <p:spPr>
            <a:xfrm rot="5441149">
              <a:off x="5814897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4" name="MH_Other_20"/>
            <p:cNvSpPr/>
            <p:nvPr>
              <p:custDataLst>
                <p:tags r:id="rId28"/>
              </p:custDataLst>
            </p:nvPr>
          </p:nvSpPr>
          <p:spPr>
            <a:xfrm rot="5441149">
              <a:off x="5730082" y="2983707"/>
              <a:ext cx="215900" cy="46037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id="{815E4229-3624-4F81-B1BF-3930BC4D6971}"/>
              </a:ext>
            </a:extLst>
          </p:cNvPr>
          <p:cNvSpPr/>
          <p:nvPr/>
        </p:nvSpPr>
        <p:spPr>
          <a:xfrm>
            <a:off x="2496808" y="299294"/>
            <a:ext cx="73458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案例一：</a:t>
            </a:r>
            <a:r>
              <a:rPr lang="zh-CN" altLang="en-US" sz="2800" dirty="0">
                <a:solidFill>
                  <a:srgbClr val="002060"/>
                </a:solidFill>
              </a:rPr>
              <a:t>手机微信发放普通红包</a:t>
            </a:r>
            <a:r>
              <a:rPr lang="en-US" altLang="zh-CN" sz="2800" dirty="0">
                <a:solidFill>
                  <a:srgbClr val="002060"/>
                </a:solidFill>
              </a:rPr>
              <a:t>——</a:t>
            </a:r>
            <a:r>
              <a:rPr lang="zh-CN" altLang="en-US" sz="2800" b="1" dirty="0">
                <a:solidFill>
                  <a:srgbClr val="3315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问题分析</a:t>
            </a:r>
          </a:p>
        </p:txBody>
      </p:sp>
      <p:sp>
        <p:nvSpPr>
          <p:cNvPr id="37" name="MH_Other_2">
            <a:extLst>
              <a:ext uri="{FF2B5EF4-FFF2-40B4-BE49-F238E27FC236}">
                <a16:creationId xmlns:a16="http://schemas.microsoft.com/office/drawing/2014/main" id="{073A1A05-7DC9-4134-B92A-FC3F765615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370179" y="3367389"/>
            <a:ext cx="333360" cy="191005"/>
          </a:xfrm>
          <a:prstGeom prst="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sz="1350">
              <a:latin typeface="+mn-ea"/>
            </a:endParaRPr>
          </a:p>
        </p:txBody>
      </p:sp>
      <p:sp>
        <p:nvSpPr>
          <p:cNvPr id="41" name="MH_Other_3">
            <a:extLst>
              <a:ext uri="{FF2B5EF4-FFF2-40B4-BE49-F238E27FC236}">
                <a16:creationId xmlns:a16="http://schemas.microsoft.com/office/drawing/2014/main" id="{4BC40919-3EAA-424E-85A6-D3AF829118A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370179" y="1555754"/>
            <a:ext cx="333360" cy="192878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sz="1350">
              <a:latin typeface="+mn-ea"/>
            </a:endParaRPr>
          </a:p>
        </p:txBody>
      </p:sp>
      <p:sp>
        <p:nvSpPr>
          <p:cNvPr id="44" name="MH_Other_4">
            <a:extLst>
              <a:ext uri="{FF2B5EF4-FFF2-40B4-BE49-F238E27FC236}">
                <a16:creationId xmlns:a16="http://schemas.microsoft.com/office/drawing/2014/main" id="{2FA30316-062C-4551-9E77-20F7E68D077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481301" y="1501739"/>
            <a:ext cx="6145057" cy="4465078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sz="1350">
              <a:latin typeface="+mn-ea"/>
            </a:endParaRPr>
          </a:p>
        </p:txBody>
      </p:sp>
      <p:sp>
        <p:nvSpPr>
          <p:cNvPr id="58" name="MH_SubTitle_1">
            <a:extLst>
              <a:ext uri="{FF2B5EF4-FFF2-40B4-BE49-F238E27FC236}">
                <a16:creationId xmlns:a16="http://schemas.microsoft.com/office/drawing/2014/main" id="{D95DC464-A9A2-456B-BCA7-9FBA2AB25CA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379794" y="1750472"/>
            <a:ext cx="2668517" cy="523390"/>
          </a:xfrm>
          <a:custGeom>
            <a:avLst/>
            <a:gdLst>
              <a:gd name="connsiteX0" fmla="*/ 0 w 4032448"/>
              <a:gd name="connsiteY0" fmla="*/ 0 h 648072"/>
              <a:gd name="connsiteX1" fmla="*/ 4032448 w 4032448"/>
              <a:gd name="connsiteY1" fmla="*/ 0 h 648072"/>
              <a:gd name="connsiteX2" fmla="*/ 4032448 w 4032448"/>
              <a:gd name="connsiteY2" fmla="*/ 648072 h 648072"/>
              <a:gd name="connsiteX3" fmla="*/ 0 w 4032448"/>
              <a:gd name="connsiteY3" fmla="*/ 648072 h 648072"/>
              <a:gd name="connsiteX4" fmla="*/ 0 w 4032448"/>
              <a:gd name="connsiteY4" fmla="*/ 0 h 648072"/>
              <a:gd name="connsiteX0" fmla="*/ 0 w 4035860"/>
              <a:gd name="connsiteY0" fmla="*/ 0 h 648072"/>
              <a:gd name="connsiteX1" fmla="*/ 4032448 w 4035860"/>
              <a:gd name="connsiteY1" fmla="*/ 0 h 648072"/>
              <a:gd name="connsiteX2" fmla="*/ 4035860 w 4035860"/>
              <a:gd name="connsiteY2" fmla="*/ 24154 h 648072"/>
              <a:gd name="connsiteX3" fmla="*/ 4032448 w 4035860"/>
              <a:gd name="connsiteY3" fmla="*/ 648072 h 648072"/>
              <a:gd name="connsiteX4" fmla="*/ 0 w 4035860"/>
              <a:gd name="connsiteY4" fmla="*/ 648072 h 648072"/>
              <a:gd name="connsiteX5" fmla="*/ 0 w 4035860"/>
              <a:gd name="connsiteY5" fmla="*/ 0 h 648072"/>
              <a:gd name="connsiteX0" fmla="*/ 0 w 4282044"/>
              <a:gd name="connsiteY0" fmla="*/ 0 h 648072"/>
              <a:gd name="connsiteX1" fmla="*/ 4032448 w 4282044"/>
              <a:gd name="connsiteY1" fmla="*/ 0 h 648072"/>
              <a:gd name="connsiteX2" fmla="*/ 4282044 w 4282044"/>
              <a:gd name="connsiteY2" fmla="*/ 293785 h 648072"/>
              <a:gd name="connsiteX3" fmla="*/ 4032448 w 4282044"/>
              <a:gd name="connsiteY3" fmla="*/ 648072 h 648072"/>
              <a:gd name="connsiteX4" fmla="*/ 0 w 4282044"/>
              <a:gd name="connsiteY4" fmla="*/ 648072 h 648072"/>
              <a:gd name="connsiteX5" fmla="*/ 0 w 4282044"/>
              <a:gd name="connsiteY5" fmla="*/ 0 h 648072"/>
              <a:gd name="connsiteX0" fmla="*/ 0 w 4282044"/>
              <a:gd name="connsiteY0" fmla="*/ 0 h 648072"/>
              <a:gd name="connsiteX1" fmla="*/ 4032448 w 4282044"/>
              <a:gd name="connsiteY1" fmla="*/ 0 h 648072"/>
              <a:gd name="connsiteX2" fmla="*/ 4282044 w 4282044"/>
              <a:gd name="connsiteY2" fmla="*/ 293785 h 648072"/>
              <a:gd name="connsiteX3" fmla="*/ 4032448 w 4282044"/>
              <a:gd name="connsiteY3" fmla="*/ 648072 h 648072"/>
              <a:gd name="connsiteX4" fmla="*/ 0 w 4282044"/>
              <a:gd name="connsiteY4" fmla="*/ 648072 h 648072"/>
              <a:gd name="connsiteX5" fmla="*/ 0 w 4282044"/>
              <a:gd name="connsiteY5" fmla="*/ 0 h 648072"/>
              <a:gd name="connsiteX0" fmla="*/ 0 w 4282044"/>
              <a:gd name="connsiteY0" fmla="*/ 0 h 648072"/>
              <a:gd name="connsiteX1" fmla="*/ 4032448 w 4282044"/>
              <a:gd name="connsiteY1" fmla="*/ 0 h 648072"/>
              <a:gd name="connsiteX2" fmla="*/ 4282044 w 4282044"/>
              <a:gd name="connsiteY2" fmla="*/ 293785 h 648072"/>
              <a:gd name="connsiteX3" fmla="*/ 4032448 w 4282044"/>
              <a:gd name="connsiteY3" fmla="*/ 648072 h 648072"/>
              <a:gd name="connsiteX4" fmla="*/ 0 w 4282044"/>
              <a:gd name="connsiteY4" fmla="*/ 648072 h 648072"/>
              <a:gd name="connsiteX5" fmla="*/ 0 w 4282044"/>
              <a:gd name="connsiteY5" fmla="*/ 0 h 648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2044" h="648072">
                <a:moveTo>
                  <a:pt x="0" y="0"/>
                </a:moveTo>
                <a:lnTo>
                  <a:pt x="4032448" y="0"/>
                </a:lnTo>
                <a:lnTo>
                  <a:pt x="4282044" y="293785"/>
                </a:lnTo>
                <a:cubicBezTo>
                  <a:pt x="4269184" y="314189"/>
                  <a:pt x="4197708" y="404929"/>
                  <a:pt x="4032448" y="648072"/>
                </a:cubicBezTo>
                <a:lnTo>
                  <a:pt x="0" y="648072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59" name="MH_SubTitle_2">
            <a:extLst>
              <a:ext uri="{FF2B5EF4-FFF2-40B4-BE49-F238E27FC236}">
                <a16:creationId xmlns:a16="http://schemas.microsoft.com/office/drawing/2014/main" id="{9D81B654-8830-4CB6-B9AA-780F00DED41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370180" y="3558393"/>
            <a:ext cx="2668517" cy="543360"/>
          </a:xfrm>
          <a:custGeom>
            <a:avLst/>
            <a:gdLst>
              <a:gd name="connsiteX0" fmla="*/ 0 w 4032448"/>
              <a:gd name="connsiteY0" fmla="*/ 0 h 648072"/>
              <a:gd name="connsiteX1" fmla="*/ 4032448 w 4032448"/>
              <a:gd name="connsiteY1" fmla="*/ 0 h 648072"/>
              <a:gd name="connsiteX2" fmla="*/ 4032448 w 4032448"/>
              <a:gd name="connsiteY2" fmla="*/ 648072 h 648072"/>
              <a:gd name="connsiteX3" fmla="*/ 0 w 4032448"/>
              <a:gd name="connsiteY3" fmla="*/ 648072 h 648072"/>
              <a:gd name="connsiteX4" fmla="*/ 0 w 4032448"/>
              <a:gd name="connsiteY4" fmla="*/ 0 h 648072"/>
              <a:gd name="connsiteX0" fmla="*/ 0 w 4035860"/>
              <a:gd name="connsiteY0" fmla="*/ 0 h 648072"/>
              <a:gd name="connsiteX1" fmla="*/ 4032448 w 4035860"/>
              <a:gd name="connsiteY1" fmla="*/ 0 h 648072"/>
              <a:gd name="connsiteX2" fmla="*/ 4035860 w 4035860"/>
              <a:gd name="connsiteY2" fmla="*/ 24154 h 648072"/>
              <a:gd name="connsiteX3" fmla="*/ 4032448 w 4035860"/>
              <a:gd name="connsiteY3" fmla="*/ 648072 h 648072"/>
              <a:gd name="connsiteX4" fmla="*/ 0 w 4035860"/>
              <a:gd name="connsiteY4" fmla="*/ 648072 h 648072"/>
              <a:gd name="connsiteX5" fmla="*/ 0 w 4035860"/>
              <a:gd name="connsiteY5" fmla="*/ 0 h 648072"/>
              <a:gd name="connsiteX0" fmla="*/ 0 w 4282044"/>
              <a:gd name="connsiteY0" fmla="*/ 0 h 648072"/>
              <a:gd name="connsiteX1" fmla="*/ 4032448 w 4282044"/>
              <a:gd name="connsiteY1" fmla="*/ 0 h 648072"/>
              <a:gd name="connsiteX2" fmla="*/ 4282044 w 4282044"/>
              <a:gd name="connsiteY2" fmla="*/ 293785 h 648072"/>
              <a:gd name="connsiteX3" fmla="*/ 4032448 w 4282044"/>
              <a:gd name="connsiteY3" fmla="*/ 648072 h 648072"/>
              <a:gd name="connsiteX4" fmla="*/ 0 w 4282044"/>
              <a:gd name="connsiteY4" fmla="*/ 648072 h 648072"/>
              <a:gd name="connsiteX5" fmla="*/ 0 w 4282044"/>
              <a:gd name="connsiteY5" fmla="*/ 0 h 648072"/>
              <a:gd name="connsiteX0" fmla="*/ 0 w 4282044"/>
              <a:gd name="connsiteY0" fmla="*/ 0 h 648072"/>
              <a:gd name="connsiteX1" fmla="*/ 4032448 w 4282044"/>
              <a:gd name="connsiteY1" fmla="*/ 0 h 648072"/>
              <a:gd name="connsiteX2" fmla="*/ 4282044 w 4282044"/>
              <a:gd name="connsiteY2" fmla="*/ 293785 h 648072"/>
              <a:gd name="connsiteX3" fmla="*/ 4032448 w 4282044"/>
              <a:gd name="connsiteY3" fmla="*/ 648072 h 648072"/>
              <a:gd name="connsiteX4" fmla="*/ 0 w 4282044"/>
              <a:gd name="connsiteY4" fmla="*/ 648072 h 648072"/>
              <a:gd name="connsiteX5" fmla="*/ 0 w 4282044"/>
              <a:gd name="connsiteY5" fmla="*/ 0 h 648072"/>
              <a:gd name="connsiteX0" fmla="*/ 0 w 4282044"/>
              <a:gd name="connsiteY0" fmla="*/ 0 h 648072"/>
              <a:gd name="connsiteX1" fmla="*/ 4032448 w 4282044"/>
              <a:gd name="connsiteY1" fmla="*/ 0 h 648072"/>
              <a:gd name="connsiteX2" fmla="*/ 4282044 w 4282044"/>
              <a:gd name="connsiteY2" fmla="*/ 293785 h 648072"/>
              <a:gd name="connsiteX3" fmla="*/ 4032448 w 4282044"/>
              <a:gd name="connsiteY3" fmla="*/ 648072 h 648072"/>
              <a:gd name="connsiteX4" fmla="*/ 0 w 4282044"/>
              <a:gd name="connsiteY4" fmla="*/ 648072 h 648072"/>
              <a:gd name="connsiteX5" fmla="*/ 0 w 4282044"/>
              <a:gd name="connsiteY5" fmla="*/ 0 h 648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2044" h="648072">
                <a:moveTo>
                  <a:pt x="0" y="0"/>
                </a:moveTo>
                <a:lnTo>
                  <a:pt x="4032448" y="0"/>
                </a:lnTo>
                <a:lnTo>
                  <a:pt x="4282044" y="293785"/>
                </a:lnTo>
                <a:cubicBezTo>
                  <a:pt x="4269184" y="314189"/>
                  <a:pt x="4197708" y="404929"/>
                  <a:pt x="4032448" y="648072"/>
                </a:cubicBezTo>
                <a:lnTo>
                  <a:pt x="0" y="64807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4853BFA7-1A9C-4AE6-96F4-4CE4E5E5D8CA}"/>
              </a:ext>
            </a:extLst>
          </p:cNvPr>
          <p:cNvSpPr/>
          <p:nvPr/>
        </p:nvSpPr>
        <p:spPr>
          <a:xfrm>
            <a:off x="1586778" y="2326254"/>
            <a:ext cx="6039580" cy="113486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        设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为单个红包的金额，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为红包个数，则红包总金额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的计算公式为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z= x * y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CCCC12B7-B51E-4874-AE7E-F3F6D9EEB83E}"/>
              </a:ext>
            </a:extLst>
          </p:cNvPr>
          <p:cNvSpPr/>
          <p:nvPr/>
        </p:nvSpPr>
        <p:spPr>
          <a:xfrm>
            <a:off x="1592131" y="1726663"/>
            <a:ext cx="1956458" cy="56560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latin typeface="Times New Roman" pitchFamily="18" charset="0"/>
                <a:cs typeface="Times New Roman" pitchFamily="18" charset="0"/>
              </a:rPr>
              <a:t>数学分析</a:t>
            </a:r>
            <a:endParaRPr lang="zh-CN" altLang="en-US" sz="2800" b="1" dirty="0">
              <a:solidFill>
                <a:schemeClr val="bg1"/>
              </a:solidFill>
              <a:latin typeface="迷你简准圆" panose="03000509000000000000" pitchFamily="65" charset="-122"/>
              <a:ea typeface="迷你简准圆" panose="03000509000000000000" pitchFamily="65" charset="-122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7003F356-3F26-4C84-B041-E6785D50C065}"/>
              </a:ext>
            </a:extLst>
          </p:cNvPr>
          <p:cNvSpPr/>
          <p:nvPr/>
        </p:nvSpPr>
        <p:spPr>
          <a:xfrm>
            <a:off x="1592131" y="3539384"/>
            <a:ext cx="1956458" cy="56560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latin typeface="Times New Roman" pitchFamily="18" charset="0"/>
                <a:cs typeface="Times New Roman" pitchFamily="18" charset="0"/>
              </a:rPr>
              <a:t>编程思路</a:t>
            </a:r>
            <a:endParaRPr lang="zh-CN" altLang="en-US" sz="2800" b="1" dirty="0">
              <a:solidFill>
                <a:schemeClr val="bg1"/>
              </a:solidFill>
              <a:latin typeface="迷你简准圆" panose="03000509000000000000" pitchFamily="65" charset="-122"/>
              <a:ea typeface="迷你简准圆" panose="03000509000000000000" pitchFamily="65" charset="-122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5AD87476-9812-4B68-A748-5E62A4214F7F}"/>
              </a:ext>
            </a:extLst>
          </p:cNvPr>
          <p:cNvSpPr/>
          <p:nvPr/>
        </p:nvSpPr>
        <p:spPr>
          <a:xfrm>
            <a:off x="1586778" y="4057074"/>
            <a:ext cx="6039580" cy="175432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        通过变量来</a:t>
            </a:r>
            <a:r>
              <a:rPr lang="zh-CN" altLang="zh-CN" sz="2400" dirty="0">
                <a:latin typeface="Times New Roman" pitchFamily="18" charset="0"/>
                <a:cs typeface="Times New Roman" pitchFamily="18" charset="0"/>
              </a:rPr>
              <a:t>记录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运算</a:t>
            </a:r>
            <a:r>
              <a:rPr lang="zh-CN" altLang="zh-CN" sz="2400" dirty="0">
                <a:latin typeface="Times New Roman" pitchFamily="18" charset="0"/>
                <a:cs typeface="Times New Roman" pitchFamily="18" charset="0"/>
              </a:rPr>
              <a:t>中的数据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，比如变量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money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表示单个红包金额、变量</a:t>
            </a:r>
            <a:r>
              <a:rPr lang="en-US" altLang="zh-CN" sz="2400" dirty="0" err="1">
                <a:latin typeface="Times New Roman" pitchFamily="18" charset="0"/>
                <a:cs typeface="Times New Roman" pitchFamily="18" charset="0"/>
              </a:rPr>
              <a:t>num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表示红包个数等。变量在使用之前必须先定义。</a:t>
            </a: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4" name="Picture 2">
            <a:extLst>
              <a:ext uri="{FF2B5EF4-FFF2-40B4-BE49-F238E27FC236}">
                <a16:creationId xmlns:a16="http://schemas.microsoft.com/office/drawing/2014/main" id="{3E3A7C1B-D9E9-44F2-B9F3-E29002A882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7" b="25000"/>
          <a:stretch/>
        </p:blipFill>
        <p:spPr bwMode="auto">
          <a:xfrm>
            <a:off x="7781525" y="1497701"/>
            <a:ext cx="3103143" cy="4473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328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1" grpId="0" animBg="1"/>
      <p:bldP spid="44" grpId="0" animBg="1"/>
      <p:bldP spid="58" grpId="0" animBg="1"/>
      <p:bldP spid="59" grpId="0" animBg="1"/>
      <p:bldP spid="60" grpId="0"/>
      <p:bldP spid="61" grpId="0"/>
      <p:bldP spid="62" grpId="0"/>
      <p:bldP spid="6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676400" y="551287"/>
            <a:ext cx="7696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4000" b="1" dirty="0">
                <a:solidFill>
                  <a:srgbClr val="FF0000"/>
                </a:solidFill>
              </a:rPr>
              <a:t>案例五：</a:t>
            </a:r>
            <a:r>
              <a:rPr lang="zh-CN" altLang="en-US" sz="4000" dirty="0"/>
              <a:t>微信红包指针程序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7" b="25000"/>
          <a:stretch/>
        </p:blipFill>
        <p:spPr bwMode="auto">
          <a:xfrm>
            <a:off x="3733800" y="1358900"/>
            <a:ext cx="4254500" cy="519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D388CEC-A151-429C-BB7E-7DA9B0D7197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1" t="13208"/>
          <a:stretch/>
        </p:blipFill>
        <p:spPr>
          <a:xfrm rot="5400000">
            <a:off x="9772684" y="-273012"/>
            <a:ext cx="2146302" cy="26923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6562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714500" y="393700"/>
            <a:ext cx="8826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4000" b="1" dirty="0">
                <a:solidFill>
                  <a:srgbClr val="FF0000"/>
                </a:solidFill>
              </a:rPr>
              <a:t>案例五：</a:t>
            </a:r>
            <a:r>
              <a:rPr lang="zh-CN" altLang="en-US" sz="4000" dirty="0"/>
              <a:t>微信红包指针</a:t>
            </a:r>
            <a:r>
              <a:rPr lang="en-US" altLang="zh-CN" sz="4000" dirty="0"/>
              <a:t>——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程序代码</a:t>
            </a:r>
          </a:p>
        </p:txBody>
      </p:sp>
      <p:sp>
        <p:nvSpPr>
          <p:cNvPr id="7" name="矩形 6"/>
          <p:cNvSpPr/>
          <p:nvPr/>
        </p:nvSpPr>
        <p:spPr>
          <a:xfrm>
            <a:off x="2109152" y="1307128"/>
            <a:ext cx="7897495" cy="5262979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#include&lt;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stdio.h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&gt;</a:t>
            </a:r>
          </a:p>
          <a:p>
            <a:pPr algn="just"/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int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main(  )</a:t>
            </a:r>
          </a:p>
          <a:p>
            <a:pPr algn="just"/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{ 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int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money,num,total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;</a:t>
            </a:r>
          </a:p>
          <a:p>
            <a:pPr algn="just"/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  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int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*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pmoney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=&amp;money,*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pnum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=&amp;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num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;</a:t>
            </a:r>
          </a:p>
          <a:p>
            <a:pPr algn="just"/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  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printf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("</a:t>
            </a:r>
            <a:r>
              <a:rPr lang="zh-CN" altLang="en-US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输入红包金额：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");</a:t>
            </a:r>
          </a:p>
          <a:p>
            <a:pPr algn="just"/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  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scanf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("%d",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pmoney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);</a:t>
            </a:r>
          </a:p>
          <a:p>
            <a:pPr algn="just"/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  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printf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("</a:t>
            </a:r>
            <a:r>
              <a:rPr lang="zh-CN" altLang="en-US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输入红包个数：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");</a:t>
            </a:r>
          </a:p>
          <a:p>
            <a:pPr algn="just"/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  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scanf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("%d",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pnum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);</a:t>
            </a:r>
          </a:p>
          <a:p>
            <a:pPr algn="just"/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  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printf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("</a:t>
            </a:r>
            <a:r>
              <a:rPr lang="zh-CN" altLang="en-US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计算红包总金额：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");</a:t>
            </a:r>
          </a:p>
          <a:p>
            <a:pPr algn="just"/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   total = (*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pnum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) * (*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pmoney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);</a:t>
            </a:r>
          </a:p>
          <a:p>
            <a:pPr algn="just"/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  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printf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("</a:t>
            </a:r>
            <a:r>
              <a:rPr lang="zh-CN" altLang="en-US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红包总金额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:%d</a:t>
            </a:r>
            <a:r>
              <a:rPr lang="zh-CN" altLang="en-US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元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\n", total);</a:t>
            </a:r>
          </a:p>
          <a:p>
            <a:pPr algn="just"/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   return 0;       }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388CEC-A151-429C-BB7E-7DA9B0D7197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1" t="13208"/>
          <a:stretch/>
        </p:blipFill>
        <p:spPr>
          <a:xfrm rot="5400000">
            <a:off x="9772684" y="-273012"/>
            <a:ext cx="2146302" cy="26923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4874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422400" y="469900"/>
            <a:ext cx="93599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</a:rPr>
              <a:t>案例五：</a:t>
            </a:r>
            <a:r>
              <a:rPr lang="zh-CN" altLang="en-US" sz="4000" dirty="0"/>
              <a:t>微信红包指针</a:t>
            </a:r>
            <a:r>
              <a:rPr lang="en-US" altLang="zh-CN" sz="4000" dirty="0"/>
              <a:t>——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程序运行结果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47"/>
          <a:stretch/>
        </p:blipFill>
        <p:spPr bwMode="auto">
          <a:xfrm>
            <a:off x="749300" y="2226257"/>
            <a:ext cx="10617200" cy="2715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D388CEC-A151-429C-BB7E-7DA9B0D7197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1" t="13208"/>
          <a:stretch/>
        </p:blipFill>
        <p:spPr>
          <a:xfrm rot="5400000">
            <a:off x="9772684" y="-273012"/>
            <a:ext cx="2146302" cy="26923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281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83146" y="3278138"/>
            <a:ext cx="6879754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400" b="1" dirty="0"/>
              <a:t>变量在内存中的表示形式</a:t>
            </a:r>
            <a:endParaRPr lang="zh-CN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迷你简准圆" panose="03000509000000000000" pitchFamily="65" charset="-122"/>
              <a:ea typeface="迷你简准圆" panose="03000509000000000000" pitchFamily="65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692B1D-AF9D-421B-8567-080F32BA1C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1" t="13208"/>
          <a:stretch/>
        </p:blipFill>
        <p:spPr>
          <a:xfrm rot="5400000">
            <a:off x="6623284" y="-628413"/>
            <a:ext cx="4940302" cy="6197130"/>
          </a:xfrm>
          <a:prstGeom prst="rect">
            <a:avLst/>
          </a:prstGeom>
        </p:spPr>
      </p:pic>
      <p:sp>
        <p:nvSpPr>
          <p:cNvPr id="6" name="文本框 4"/>
          <p:cNvSpPr txBox="1"/>
          <p:nvPr/>
        </p:nvSpPr>
        <p:spPr>
          <a:xfrm>
            <a:off x="1074933" y="2249102"/>
            <a:ext cx="4919937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迷你简准圆" panose="03000509000000000000" pitchFamily="65" charset="-122"/>
              </a:rPr>
              <a:t>SECTION  THREE</a:t>
            </a:r>
            <a:endParaRPr lang="zh-CN" altLang="en-US" sz="4400" b="1" dirty="0">
              <a:solidFill>
                <a:schemeClr val="accent1">
                  <a:lumMod val="75000"/>
                </a:schemeClr>
              </a:solidFill>
              <a:latin typeface="+mj-lt"/>
              <a:ea typeface="迷你简准圆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367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/>
        <p:txBody>
          <a:bodyPr vert="horz" lIns="121920" tIns="60960" rIns="121920" bIns="60960" rtlCol="0" anchor="ctr">
            <a:normAutofit fontScale="90000"/>
          </a:bodyPr>
          <a:lstStyle/>
          <a:p>
            <a:pPr fontAlgn="base"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</a:pPr>
            <a:endParaRPr lang="zh-CN" altLang="zh-CN" sz="5333" dirty="0"/>
          </a:p>
        </p:txBody>
      </p:sp>
      <p:sp>
        <p:nvSpPr>
          <p:cNvPr id="36867" name="内容占位符 2"/>
          <p:cNvSpPr>
            <a:spLocks noGrp="1"/>
          </p:cNvSpPr>
          <p:nvPr>
            <p:ph idx="1"/>
          </p:nvPr>
        </p:nvSpPr>
        <p:spPr>
          <a:xfrm>
            <a:off x="1536725" y="711200"/>
            <a:ext cx="10109175" cy="5397500"/>
          </a:xfrm>
        </p:spPr>
        <p:txBody>
          <a:bodyPr>
            <a:noAutofit/>
          </a:bodyPr>
          <a:lstStyle/>
          <a:p>
            <a:pPr marL="609585" lvl="1" indent="-609585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unsigned char</a:t>
            </a:r>
            <a:r>
              <a:rPr lang="zh-CN" altLang="en-US" sz="3600" dirty="0">
                <a:latin typeface="Times New Roman" pitchFamily="18" charset="0"/>
                <a:cs typeface="Times New Roman" pitchFamily="18" charset="0"/>
              </a:rPr>
              <a:t>型变量的取值范围：</a:t>
            </a:r>
            <a:r>
              <a:rPr lang="en-US" altLang="zh-CN" sz="3600" b="1" dirty="0">
                <a:solidFill>
                  <a:srgbClr val="FF0000"/>
                </a:solidFill>
              </a:rPr>
              <a:t>0~</a:t>
            </a:r>
            <a:r>
              <a:rPr lang="en-US" altLang="zh-CN" sz="3600" b="1" dirty="0">
                <a:solidFill>
                  <a:srgbClr val="FF0000"/>
                </a:solidFill>
                <a:ea typeface="宋体" pitchFamily="2" charset="-122"/>
              </a:rPr>
              <a:t>2</a:t>
            </a:r>
            <a:r>
              <a:rPr lang="en-US" altLang="zh-CN" sz="3600" b="1" baseline="30000" dirty="0">
                <a:solidFill>
                  <a:srgbClr val="FF0000"/>
                </a:solidFill>
                <a:ea typeface="宋体" pitchFamily="2" charset="-122"/>
              </a:rPr>
              <a:t>8</a:t>
            </a:r>
            <a:r>
              <a:rPr lang="en-US" altLang="zh-CN" sz="3600" b="1" dirty="0">
                <a:solidFill>
                  <a:srgbClr val="FF0000"/>
                </a:solidFill>
                <a:ea typeface="宋体" pitchFamily="2" charset="-122"/>
              </a:rPr>
              <a:t>-1</a:t>
            </a:r>
            <a:endParaRPr lang="en-US" altLang="zh-CN" sz="3600" b="1" dirty="0">
              <a:latin typeface="Times New Roman" pitchFamily="18" charset="0"/>
              <a:cs typeface="Times New Roman" pitchFamily="18" charset="0"/>
            </a:endParaRPr>
          </a:p>
          <a:p>
            <a:pPr marL="609585" lvl="1" indent="-609585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char</a:t>
            </a:r>
            <a:r>
              <a:rPr lang="zh-CN" altLang="en-US" sz="3600" dirty="0">
                <a:latin typeface="Times New Roman" pitchFamily="18" charset="0"/>
                <a:cs typeface="Times New Roman" pitchFamily="18" charset="0"/>
              </a:rPr>
              <a:t>型变量的取值范围：</a:t>
            </a:r>
            <a:r>
              <a:rPr lang="en-US" altLang="zh-CN" sz="3600" b="1" dirty="0">
                <a:solidFill>
                  <a:srgbClr val="FF0000"/>
                </a:solidFill>
                <a:ea typeface="宋体" pitchFamily="2" charset="-122"/>
              </a:rPr>
              <a:t>-2</a:t>
            </a:r>
            <a:r>
              <a:rPr lang="en-US" altLang="zh-CN" sz="3600" b="1" baseline="30000" dirty="0">
                <a:solidFill>
                  <a:srgbClr val="FF0000"/>
                </a:solidFill>
                <a:ea typeface="宋体" pitchFamily="2" charset="-122"/>
              </a:rPr>
              <a:t>7</a:t>
            </a:r>
            <a:r>
              <a:rPr lang="en-US" altLang="zh-CN" sz="3600" b="1" dirty="0">
                <a:solidFill>
                  <a:srgbClr val="FF0000"/>
                </a:solidFill>
              </a:rPr>
              <a:t>~</a:t>
            </a:r>
            <a:r>
              <a:rPr lang="en-US" altLang="zh-CN" sz="3600" b="1" dirty="0">
                <a:solidFill>
                  <a:srgbClr val="FF0000"/>
                </a:solidFill>
                <a:ea typeface="宋体" pitchFamily="2" charset="-122"/>
              </a:rPr>
              <a:t>2</a:t>
            </a:r>
            <a:r>
              <a:rPr lang="en-US" altLang="zh-CN" sz="3600" b="1" baseline="30000" dirty="0">
                <a:solidFill>
                  <a:srgbClr val="FF0000"/>
                </a:solidFill>
                <a:ea typeface="宋体" pitchFamily="2" charset="-122"/>
              </a:rPr>
              <a:t>7</a:t>
            </a:r>
            <a:r>
              <a:rPr lang="en-US" altLang="zh-CN" sz="3600" b="1" dirty="0">
                <a:solidFill>
                  <a:srgbClr val="FF0000"/>
                </a:solidFill>
                <a:ea typeface="宋体" pitchFamily="2" charset="-122"/>
              </a:rPr>
              <a:t>-1</a:t>
            </a:r>
            <a:endParaRPr lang="en-US" altLang="zh-CN" sz="3600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 unsigned </a:t>
            </a:r>
            <a:r>
              <a:rPr lang="en-US" altLang="zh-CN" sz="3600" dirty="0" err="1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zh-CN" altLang="en-US" sz="3600" dirty="0">
                <a:latin typeface="Times New Roman" pitchFamily="18" charset="0"/>
                <a:cs typeface="Times New Roman" pitchFamily="18" charset="0"/>
              </a:rPr>
              <a:t>型变量的取值范围：</a:t>
            </a:r>
            <a:r>
              <a:rPr lang="en-US" altLang="zh-CN" sz="3600" b="1" dirty="0">
                <a:solidFill>
                  <a:srgbClr val="FF0000"/>
                </a:solidFill>
              </a:rPr>
              <a:t>0~2</a:t>
            </a:r>
            <a:r>
              <a:rPr lang="en-US" altLang="zh-CN" sz="3600" b="1" baseline="30000" dirty="0">
                <a:solidFill>
                  <a:srgbClr val="FF0000"/>
                </a:solidFill>
              </a:rPr>
              <a:t>32</a:t>
            </a:r>
            <a:r>
              <a:rPr lang="en-US" altLang="zh-CN" sz="3600" b="1" dirty="0">
                <a:solidFill>
                  <a:srgbClr val="FF0000"/>
                </a:solidFill>
              </a:rPr>
              <a:t>-1</a:t>
            </a:r>
            <a:endParaRPr lang="en-US" altLang="zh-CN" sz="36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600" dirty="0" err="1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zh-CN" altLang="en-US" sz="3600" dirty="0">
                <a:latin typeface="Times New Roman" pitchFamily="18" charset="0"/>
                <a:cs typeface="Times New Roman" pitchFamily="18" charset="0"/>
              </a:rPr>
              <a:t>型变量的取值范围：</a:t>
            </a:r>
            <a:r>
              <a:rPr lang="en-US" altLang="zh-CN" sz="36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-2</a:t>
            </a:r>
            <a:r>
              <a:rPr lang="en-US" altLang="zh-CN" sz="3600" b="1" baseline="30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31</a:t>
            </a:r>
            <a:r>
              <a:rPr lang="en-US" altLang="zh-CN" sz="3600" b="1">
                <a:solidFill>
                  <a:srgbClr val="FF0000"/>
                </a:solidFill>
              </a:rPr>
              <a:t>~2</a:t>
            </a:r>
            <a:r>
              <a:rPr lang="en-US" altLang="zh-CN" sz="3600" b="1" baseline="30000">
                <a:solidFill>
                  <a:srgbClr val="FF0000"/>
                </a:solidFill>
              </a:rPr>
              <a:t>31</a:t>
            </a:r>
            <a:r>
              <a:rPr lang="en-US" altLang="zh-CN" sz="3600" b="1">
                <a:solidFill>
                  <a:srgbClr val="FF0000"/>
                </a:solidFill>
              </a:rPr>
              <a:t>-1</a:t>
            </a:r>
            <a:endParaRPr lang="en-US" altLang="zh-CN" sz="36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600" dirty="0" err="1">
                <a:latin typeface="Times New Roman" pitchFamily="18" charset="0"/>
                <a:cs typeface="Times New Roman" pitchFamily="18" charset="0"/>
              </a:rPr>
              <a:t>sizeof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zh-CN" altLang="en-US" sz="3600" dirty="0">
                <a:latin typeface="Times New Roman" pitchFamily="18" charset="0"/>
                <a:cs typeface="Times New Roman" pitchFamily="18" charset="0"/>
              </a:rPr>
              <a:t>函数的使用</a:t>
            </a:r>
            <a:endParaRPr lang="en-US" altLang="zh-CN" sz="3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388CEC-A151-429C-BB7E-7DA9B0D7197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1" t="13208"/>
          <a:stretch/>
        </p:blipFill>
        <p:spPr>
          <a:xfrm rot="5400000">
            <a:off x="9772684" y="-273012"/>
            <a:ext cx="2146302" cy="26923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9680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99593" y="198120"/>
            <a:ext cx="10126591" cy="6369010"/>
            <a:chOff x="3154364" y="2769507"/>
            <a:chExt cx="2949575" cy="2151804"/>
          </a:xfrm>
        </p:grpSpPr>
        <p:sp>
          <p:nvSpPr>
            <p:cNvPr id="16" name="MH_SubTitle_1"/>
            <p:cNvSpPr/>
            <p:nvPr>
              <p:custDataLst>
                <p:tags r:id="rId2"/>
              </p:custDataLst>
            </p:nvPr>
          </p:nvSpPr>
          <p:spPr>
            <a:xfrm>
              <a:off x="3154364" y="2769507"/>
              <a:ext cx="2949575" cy="25555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23" name="MH_Text_1"/>
            <p:cNvSpPr/>
            <p:nvPr>
              <p:custDataLst>
                <p:tags r:id="rId3"/>
              </p:custDataLst>
            </p:nvPr>
          </p:nvSpPr>
          <p:spPr>
            <a:xfrm>
              <a:off x="3208920" y="3111896"/>
              <a:ext cx="2840741" cy="1809415"/>
            </a:xfrm>
            <a:prstGeom prst="rect">
              <a:avLst/>
            </a:prstGeom>
            <a:solidFill>
              <a:srgbClr val="FFFFFF"/>
            </a:solidFill>
            <a:ln w="127000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90000" rIns="180000" bIns="90000" anchor="ctr">
              <a:normAutofit/>
            </a:bodyPr>
            <a:lstStyle/>
            <a:p>
              <a:pPr algn="just">
                <a:lnSpc>
                  <a:spcPct val="130000"/>
                </a:lnSpc>
                <a:spcBef>
                  <a:spcPts val="1200"/>
                </a:spcBef>
                <a:defRPr/>
              </a:pPr>
              <a:endParaRPr lang="zh-CN" altLang="en-US" sz="1600" kern="0" dirty="0">
                <a:solidFill>
                  <a:srgbClr val="3A3A3A"/>
                </a:solidFill>
              </a:endParaRPr>
            </a:p>
          </p:txBody>
        </p:sp>
        <p:sp>
          <p:nvSpPr>
            <p:cNvPr id="27" name="MH_Other_1"/>
            <p:cNvSpPr/>
            <p:nvPr>
              <p:custDataLst>
                <p:tags r:id="rId4"/>
              </p:custDataLst>
            </p:nvPr>
          </p:nvSpPr>
          <p:spPr>
            <a:xfrm rot="4460462">
              <a:off x="3351213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28" name="MH_Other_2"/>
            <p:cNvSpPr/>
            <p:nvPr>
              <p:custDataLst>
                <p:tags r:id="rId5"/>
              </p:custDataLst>
            </p:nvPr>
          </p:nvSpPr>
          <p:spPr>
            <a:xfrm rot="4460462">
              <a:off x="3348038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0" name="MH_Other_3"/>
            <p:cNvSpPr/>
            <p:nvPr>
              <p:custDataLst>
                <p:tags r:id="rId6"/>
              </p:custDataLst>
            </p:nvPr>
          </p:nvSpPr>
          <p:spPr>
            <a:xfrm rot="5441149">
              <a:off x="3369997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1" name="MH_Other_4"/>
            <p:cNvSpPr/>
            <p:nvPr>
              <p:custDataLst>
                <p:tags r:id="rId7"/>
              </p:custDataLst>
            </p:nvPr>
          </p:nvSpPr>
          <p:spPr>
            <a:xfrm rot="5441149">
              <a:off x="3368940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2" name="MH_Other_5"/>
            <p:cNvSpPr/>
            <p:nvPr>
              <p:custDataLst>
                <p:tags r:id="rId8"/>
              </p:custDataLst>
            </p:nvPr>
          </p:nvSpPr>
          <p:spPr>
            <a:xfrm rot="5441149">
              <a:off x="3283744" y="2983706"/>
              <a:ext cx="215900" cy="46038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5" name="MH_Other_6"/>
            <p:cNvSpPr/>
            <p:nvPr>
              <p:custDataLst>
                <p:tags r:id="rId9"/>
              </p:custDataLst>
            </p:nvPr>
          </p:nvSpPr>
          <p:spPr>
            <a:xfrm rot="4460462">
              <a:off x="3462338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6" name="MH_Other_7"/>
            <p:cNvSpPr/>
            <p:nvPr>
              <p:custDataLst>
                <p:tags r:id="rId10"/>
              </p:custDataLst>
            </p:nvPr>
          </p:nvSpPr>
          <p:spPr>
            <a:xfrm rot="4460462">
              <a:off x="3457575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8" name="MH_Other_8"/>
            <p:cNvSpPr/>
            <p:nvPr>
              <p:custDataLst>
                <p:tags r:id="rId11"/>
              </p:custDataLst>
            </p:nvPr>
          </p:nvSpPr>
          <p:spPr>
            <a:xfrm rot="5441149">
              <a:off x="3480462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9" name="MH_Other_9"/>
            <p:cNvSpPr/>
            <p:nvPr>
              <p:custDataLst>
                <p:tags r:id="rId12"/>
              </p:custDataLst>
            </p:nvPr>
          </p:nvSpPr>
          <p:spPr>
            <a:xfrm rot="5441149">
              <a:off x="3479405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0" name="MH_Other_10"/>
            <p:cNvSpPr/>
            <p:nvPr>
              <p:custDataLst>
                <p:tags r:id="rId13"/>
              </p:custDataLst>
            </p:nvPr>
          </p:nvSpPr>
          <p:spPr>
            <a:xfrm rot="5441149">
              <a:off x="3394076" y="2982913"/>
              <a:ext cx="215900" cy="47625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2" name="MH_Other_11"/>
            <p:cNvSpPr/>
            <p:nvPr>
              <p:custDataLst>
                <p:tags r:id="rId14"/>
              </p:custDataLst>
            </p:nvPr>
          </p:nvSpPr>
          <p:spPr>
            <a:xfrm rot="4460462">
              <a:off x="5686425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3" name="MH_Other_12"/>
            <p:cNvSpPr/>
            <p:nvPr>
              <p:custDataLst>
                <p:tags r:id="rId15"/>
              </p:custDataLst>
            </p:nvPr>
          </p:nvSpPr>
          <p:spPr>
            <a:xfrm rot="4460462">
              <a:off x="5683250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5" name="MH_Other_13"/>
            <p:cNvSpPr/>
            <p:nvPr>
              <p:custDataLst>
                <p:tags r:id="rId16"/>
              </p:custDataLst>
            </p:nvPr>
          </p:nvSpPr>
          <p:spPr>
            <a:xfrm rot="5441149">
              <a:off x="5705489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6" name="MH_Other_14"/>
            <p:cNvSpPr/>
            <p:nvPr>
              <p:custDataLst>
                <p:tags r:id="rId17"/>
              </p:custDataLst>
            </p:nvPr>
          </p:nvSpPr>
          <p:spPr>
            <a:xfrm rot="5441149">
              <a:off x="5704432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7" name="MH_Other_15"/>
            <p:cNvSpPr/>
            <p:nvPr>
              <p:custDataLst>
                <p:tags r:id="rId18"/>
              </p:custDataLst>
            </p:nvPr>
          </p:nvSpPr>
          <p:spPr>
            <a:xfrm rot="5441149">
              <a:off x="5619751" y="2982913"/>
              <a:ext cx="215900" cy="47625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9" name="MH_Other_16"/>
            <p:cNvSpPr/>
            <p:nvPr>
              <p:custDataLst>
                <p:tags r:id="rId19"/>
              </p:custDataLst>
            </p:nvPr>
          </p:nvSpPr>
          <p:spPr>
            <a:xfrm rot="4460462">
              <a:off x="5797550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0" name="MH_Other_17"/>
            <p:cNvSpPr/>
            <p:nvPr>
              <p:custDataLst>
                <p:tags r:id="rId20"/>
              </p:custDataLst>
            </p:nvPr>
          </p:nvSpPr>
          <p:spPr>
            <a:xfrm rot="4460462">
              <a:off x="5792788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2" name="MH_Other_18"/>
            <p:cNvSpPr/>
            <p:nvPr>
              <p:custDataLst>
                <p:tags r:id="rId21"/>
              </p:custDataLst>
            </p:nvPr>
          </p:nvSpPr>
          <p:spPr>
            <a:xfrm rot="5441149">
              <a:off x="5815954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3" name="MH_Other_19"/>
            <p:cNvSpPr/>
            <p:nvPr>
              <p:custDataLst>
                <p:tags r:id="rId22"/>
              </p:custDataLst>
            </p:nvPr>
          </p:nvSpPr>
          <p:spPr>
            <a:xfrm rot="5441149">
              <a:off x="5814897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4" name="MH_Other_20"/>
            <p:cNvSpPr/>
            <p:nvPr>
              <p:custDataLst>
                <p:tags r:id="rId23"/>
              </p:custDataLst>
            </p:nvPr>
          </p:nvSpPr>
          <p:spPr>
            <a:xfrm rot="5441149">
              <a:off x="5730082" y="2983707"/>
              <a:ext cx="215900" cy="46037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</p:grpSp>
      <p:sp>
        <p:nvSpPr>
          <p:cNvPr id="51" name="文本框 50"/>
          <p:cNvSpPr txBox="1"/>
          <p:nvPr/>
        </p:nvSpPr>
        <p:spPr>
          <a:xfrm>
            <a:off x="2863304" y="246918"/>
            <a:ext cx="6455613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unsigned char</a:t>
            </a: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型变量的取值范围</a:t>
            </a:r>
            <a:endParaRPr lang="zh-CN" altLang="en-US" sz="3600" b="1" dirty="0">
              <a:solidFill>
                <a:srgbClr val="002060"/>
              </a:solidFill>
              <a:latin typeface="迷你简准圆" panose="03000509000000000000" pitchFamily="65" charset="-122"/>
              <a:ea typeface="迷你简准圆" panose="03000509000000000000" pitchFamily="65" charset="-122"/>
            </a:endParaRPr>
          </a:p>
        </p:txBody>
      </p:sp>
      <p:sp>
        <p:nvSpPr>
          <p:cNvPr id="33" name="Text Box 33">
            <a:extLst>
              <a:ext uri="{FF2B5EF4-FFF2-40B4-BE49-F238E27FC236}">
                <a16:creationId xmlns:a16="http://schemas.microsoft.com/office/drawing/2014/main" id="{1CE80502-6AF6-4F8F-A124-09FDD19D7A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2051" y="3011269"/>
            <a:ext cx="981359" cy="6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隶书" pitchFamily="49" charset="-122"/>
                <a:ea typeface="隶书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隶书" pitchFamily="49" charset="-122"/>
                <a:ea typeface="隶书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隶书" pitchFamily="49" charset="-122"/>
                <a:ea typeface="隶书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隶书" pitchFamily="49" charset="-122"/>
                <a:ea typeface="隶书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隶书" pitchFamily="49" charset="-122"/>
                <a:ea typeface="隶书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隶书" pitchFamily="49" charset="-122"/>
                <a:ea typeface="隶书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隶书" pitchFamily="49" charset="-122"/>
                <a:ea typeface="隶书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隶书" pitchFamily="49" charset="-122"/>
                <a:ea typeface="隶书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隶书" pitchFamily="49" charset="-122"/>
                <a:ea typeface="隶书" pitchFamily="49" charset="-122"/>
              </a:defRPr>
            </a:lvl9pPr>
          </a:lstStyle>
          <a:p>
            <a:pPr algn="ctr" eaLnBrk="1" hangingPunct="1">
              <a:buNone/>
            </a:pPr>
            <a:r>
              <a:rPr lang="en-US" altLang="zh-CN" sz="3733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2</a:t>
            </a:r>
            <a:r>
              <a:rPr lang="en-US" altLang="zh-CN" sz="3733" baseline="30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8</a:t>
            </a:r>
            <a:r>
              <a:rPr lang="en-US" altLang="zh-CN" sz="3733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-1</a:t>
            </a:r>
          </a:p>
        </p:txBody>
      </p:sp>
      <p:grpSp>
        <p:nvGrpSpPr>
          <p:cNvPr id="34" name="Group 100">
            <a:extLst>
              <a:ext uri="{FF2B5EF4-FFF2-40B4-BE49-F238E27FC236}">
                <a16:creationId xmlns:a16="http://schemas.microsoft.com/office/drawing/2014/main" id="{9DE7890A-ED1A-46F1-A507-CCFBD961614A}"/>
              </a:ext>
            </a:extLst>
          </p:cNvPr>
          <p:cNvGrpSpPr>
            <a:grpSpLocks/>
          </p:cNvGrpSpPr>
          <p:nvPr/>
        </p:nvGrpSpPr>
        <p:grpSpPr bwMode="auto">
          <a:xfrm>
            <a:off x="1775885" y="2057400"/>
            <a:ext cx="3507315" cy="558800"/>
            <a:chOff x="978" y="1073"/>
            <a:chExt cx="1267" cy="288"/>
          </a:xfrm>
        </p:grpSpPr>
        <p:sp>
          <p:nvSpPr>
            <p:cNvPr id="37" name="Rectangle 101">
              <a:extLst>
                <a:ext uri="{FF2B5EF4-FFF2-40B4-BE49-F238E27FC236}">
                  <a16:creationId xmlns:a16="http://schemas.microsoft.com/office/drawing/2014/main" id="{F5F56EC4-FF5D-48B2-8966-3D7F9F62BE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8" y="1073"/>
              <a:ext cx="1267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None/>
              </a:pPr>
              <a:r>
                <a:rPr lang="en-US" altLang="zh-CN" sz="2400" dirty="0"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 0   0     0  0     0   0     0   0</a:t>
              </a:r>
            </a:p>
          </p:txBody>
        </p:sp>
        <p:sp>
          <p:nvSpPr>
            <p:cNvPr id="41" name="Line 102">
              <a:extLst>
                <a:ext uri="{FF2B5EF4-FFF2-40B4-BE49-F238E27FC236}">
                  <a16:creationId xmlns:a16="http://schemas.microsoft.com/office/drawing/2014/main" id="{CA84385A-35BD-4C30-8829-6AC5C1BBF2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1" y="1073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None/>
              </a:pPr>
              <a:endParaRPr lang="zh-CN" alt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" name="Line 103">
              <a:extLst>
                <a:ext uri="{FF2B5EF4-FFF2-40B4-BE49-F238E27FC236}">
                  <a16:creationId xmlns:a16="http://schemas.microsoft.com/office/drawing/2014/main" id="{70D58A7D-FF27-4833-A55F-0AA2B7D1C6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7" y="1073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None/>
              </a:pPr>
              <a:endParaRPr lang="zh-CN" alt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8" name="Line 104">
              <a:extLst>
                <a:ext uri="{FF2B5EF4-FFF2-40B4-BE49-F238E27FC236}">
                  <a16:creationId xmlns:a16="http://schemas.microsoft.com/office/drawing/2014/main" id="{59F20C06-EDA9-49CB-8716-2F962314EB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8" y="1073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None/>
              </a:pPr>
              <a:endParaRPr lang="zh-CN" alt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55" name="Group 105">
            <a:extLst>
              <a:ext uri="{FF2B5EF4-FFF2-40B4-BE49-F238E27FC236}">
                <a16:creationId xmlns:a16="http://schemas.microsoft.com/office/drawing/2014/main" id="{339B6FE7-E4C2-43B3-9307-911276C732AB}"/>
              </a:ext>
            </a:extLst>
          </p:cNvPr>
          <p:cNvGrpSpPr>
            <a:grpSpLocks/>
          </p:cNvGrpSpPr>
          <p:nvPr/>
        </p:nvGrpSpPr>
        <p:grpSpPr bwMode="auto">
          <a:xfrm>
            <a:off x="1775885" y="3147795"/>
            <a:ext cx="3507315" cy="586005"/>
            <a:chOff x="978" y="1073"/>
            <a:chExt cx="1267" cy="288"/>
          </a:xfrm>
        </p:grpSpPr>
        <p:sp>
          <p:nvSpPr>
            <p:cNvPr id="56" name="Rectangle 106">
              <a:extLst>
                <a:ext uri="{FF2B5EF4-FFF2-40B4-BE49-F238E27FC236}">
                  <a16:creationId xmlns:a16="http://schemas.microsoft.com/office/drawing/2014/main" id="{EC82AFFC-6A83-4A11-AAD7-48F517CF3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8" y="1073"/>
              <a:ext cx="1267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None/>
              </a:pPr>
              <a:r>
                <a:rPr lang="en-US" altLang="zh-CN" sz="2400" dirty="0"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 1  1     1    1    1   1     1   1</a:t>
              </a:r>
            </a:p>
          </p:txBody>
        </p:sp>
        <p:sp>
          <p:nvSpPr>
            <p:cNvPr id="57" name="Line 107">
              <a:extLst>
                <a:ext uri="{FF2B5EF4-FFF2-40B4-BE49-F238E27FC236}">
                  <a16:creationId xmlns:a16="http://schemas.microsoft.com/office/drawing/2014/main" id="{F8B98FAE-F788-40FC-82BC-6CB99B58A2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1" y="1073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None/>
              </a:pPr>
              <a:endParaRPr lang="zh-CN" alt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8" name="Line 108">
              <a:extLst>
                <a:ext uri="{FF2B5EF4-FFF2-40B4-BE49-F238E27FC236}">
                  <a16:creationId xmlns:a16="http://schemas.microsoft.com/office/drawing/2014/main" id="{EFAD165D-3157-4D74-B121-EFC712B88E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7" y="1073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None/>
              </a:pPr>
              <a:endParaRPr lang="zh-CN" alt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9" name="Line 109">
              <a:extLst>
                <a:ext uri="{FF2B5EF4-FFF2-40B4-BE49-F238E27FC236}">
                  <a16:creationId xmlns:a16="http://schemas.microsoft.com/office/drawing/2014/main" id="{0BDABC45-CF09-430D-B19F-2BE0A8425B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8" y="1073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None/>
              </a:pPr>
              <a:endParaRPr lang="zh-CN" alt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60" name="Text Box 110">
            <a:extLst>
              <a:ext uri="{FF2B5EF4-FFF2-40B4-BE49-F238E27FC236}">
                <a16:creationId xmlns:a16="http://schemas.microsoft.com/office/drawing/2014/main" id="{8C224337-05E3-4EFC-B5A7-49DC86CF4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0918" y="1944687"/>
            <a:ext cx="423514" cy="6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隶书" pitchFamily="49" charset="-122"/>
                <a:ea typeface="隶书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隶书" pitchFamily="49" charset="-122"/>
                <a:ea typeface="隶书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隶书" pitchFamily="49" charset="-122"/>
                <a:ea typeface="隶书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隶书" pitchFamily="49" charset="-122"/>
                <a:ea typeface="隶书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隶书" pitchFamily="49" charset="-122"/>
                <a:ea typeface="隶书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隶书" pitchFamily="49" charset="-122"/>
                <a:ea typeface="隶书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隶书" pitchFamily="49" charset="-122"/>
                <a:ea typeface="隶书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隶书" pitchFamily="49" charset="-122"/>
                <a:ea typeface="隶书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隶书" pitchFamily="49" charset="-122"/>
                <a:ea typeface="隶书" pitchFamily="49" charset="-122"/>
              </a:defRPr>
            </a:lvl9pPr>
          </a:lstStyle>
          <a:p>
            <a:pPr eaLnBrk="1" hangingPunct="1">
              <a:buNone/>
            </a:pPr>
            <a:r>
              <a:rPr lang="en-US" altLang="zh-CN" sz="3733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61" name="内容占位符 2">
            <a:extLst>
              <a:ext uri="{FF2B5EF4-FFF2-40B4-BE49-F238E27FC236}">
                <a16:creationId xmlns:a16="http://schemas.microsoft.com/office/drawing/2014/main" id="{9E8B300E-9E2B-403C-96B0-8344FFBB865A}"/>
              </a:ext>
            </a:extLst>
          </p:cNvPr>
          <p:cNvSpPr txBox="1">
            <a:spLocks/>
          </p:cNvSpPr>
          <p:nvPr/>
        </p:nvSpPr>
        <p:spPr>
          <a:xfrm>
            <a:off x="1547285" y="4800600"/>
            <a:ext cx="7990414" cy="710864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defTabSz="91440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274320" indent="-342900" defTabSz="91440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defRPr>
            </a:lvl2pPr>
            <a:lvl3pPr marL="548640" indent="-548640" defTabSz="91440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defRPr>
            </a:lvl3pPr>
            <a:lvl4pPr marL="822960" indent="-822960" defTabSz="91440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defRPr>
            </a:lvl4pPr>
            <a:lvl5pPr marL="1097280" indent="-1097280" defTabSz="91440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defRPr>
            </a:lvl5pPr>
            <a:lvl6pPr marL="1200000" indent="-228600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defRPr>
            </a:lvl6pPr>
            <a:lvl7pPr marL="1400000" indent="-228600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defRPr>
            </a:lvl7pPr>
            <a:lvl8pPr marL="1600000" indent="-228600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defRPr>
            </a:lvl8pPr>
            <a:lvl9pPr marL="1800000" indent="-228600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3200" dirty="0"/>
              <a:t>unsigned char</a:t>
            </a:r>
            <a:r>
              <a:rPr lang="zh-CN" altLang="en-US" sz="3200" dirty="0"/>
              <a:t>型变量的取值范围为：</a:t>
            </a:r>
            <a:r>
              <a:rPr lang="en-US" altLang="zh-CN" sz="3200" b="1" dirty="0">
                <a:solidFill>
                  <a:srgbClr val="FF0000"/>
                </a:solidFill>
              </a:rPr>
              <a:t>0~</a:t>
            </a:r>
            <a:r>
              <a:rPr lang="en-US" altLang="zh-CN" sz="3200" dirty="0">
                <a:solidFill>
                  <a:srgbClr val="FF0000"/>
                </a:solidFill>
                <a:ea typeface="宋体" pitchFamily="2" charset="-122"/>
              </a:rPr>
              <a:t>2</a:t>
            </a:r>
            <a:r>
              <a:rPr lang="en-US" altLang="zh-CN" sz="3200" baseline="30000" dirty="0">
                <a:solidFill>
                  <a:srgbClr val="FF0000"/>
                </a:solidFill>
                <a:ea typeface="宋体" pitchFamily="2" charset="-122"/>
              </a:rPr>
              <a:t>8</a:t>
            </a:r>
            <a:r>
              <a:rPr lang="en-US" altLang="zh-CN" sz="3200" dirty="0">
                <a:solidFill>
                  <a:srgbClr val="FF0000"/>
                </a:solidFill>
                <a:ea typeface="宋体" pitchFamily="2" charset="-122"/>
              </a:rPr>
              <a:t>-1</a:t>
            </a:r>
            <a:endParaRPr lang="en-US" altLang="zh-CN" sz="3200" b="1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8376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60" grpId="0"/>
      <p:bldP spid="61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99593" y="198120"/>
            <a:ext cx="10126591" cy="6369010"/>
            <a:chOff x="3154364" y="2769507"/>
            <a:chExt cx="2949575" cy="2151804"/>
          </a:xfrm>
        </p:grpSpPr>
        <p:sp>
          <p:nvSpPr>
            <p:cNvPr id="16" name="MH_SubTitle_1"/>
            <p:cNvSpPr/>
            <p:nvPr>
              <p:custDataLst>
                <p:tags r:id="rId2"/>
              </p:custDataLst>
            </p:nvPr>
          </p:nvSpPr>
          <p:spPr>
            <a:xfrm>
              <a:off x="3154364" y="2769507"/>
              <a:ext cx="2949575" cy="25555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23" name="MH_Text_1"/>
            <p:cNvSpPr/>
            <p:nvPr>
              <p:custDataLst>
                <p:tags r:id="rId3"/>
              </p:custDataLst>
            </p:nvPr>
          </p:nvSpPr>
          <p:spPr>
            <a:xfrm>
              <a:off x="3208920" y="3111896"/>
              <a:ext cx="2840741" cy="1809415"/>
            </a:xfrm>
            <a:prstGeom prst="rect">
              <a:avLst/>
            </a:prstGeom>
            <a:solidFill>
              <a:srgbClr val="FFFFFF"/>
            </a:solidFill>
            <a:ln w="127000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90000" rIns="180000" bIns="90000" anchor="ctr">
              <a:normAutofit/>
            </a:bodyPr>
            <a:lstStyle/>
            <a:p>
              <a:pPr algn="just">
                <a:lnSpc>
                  <a:spcPct val="130000"/>
                </a:lnSpc>
                <a:spcBef>
                  <a:spcPts val="1200"/>
                </a:spcBef>
                <a:defRPr/>
              </a:pPr>
              <a:endParaRPr lang="zh-CN" altLang="en-US" sz="1600" kern="0" dirty="0">
                <a:solidFill>
                  <a:srgbClr val="3A3A3A"/>
                </a:solidFill>
              </a:endParaRPr>
            </a:p>
          </p:txBody>
        </p:sp>
        <p:sp>
          <p:nvSpPr>
            <p:cNvPr id="27" name="MH_Other_1"/>
            <p:cNvSpPr/>
            <p:nvPr>
              <p:custDataLst>
                <p:tags r:id="rId4"/>
              </p:custDataLst>
            </p:nvPr>
          </p:nvSpPr>
          <p:spPr>
            <a:xfrm rot="4460462">
              <a:off x="3351213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28" name="MH_Other_2"/>
            <p:cNvSpPr/>
            <p:nvPr>
              <p:custDataLst>
                <p:tags r:id="rId5"/>
              </p:custDataLst>
            </p:nvPr>
          </p:nvSpPr>
          <p:spPr>
            <a:xfrm rot="4460462">
              <a:off x="3348038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0" name="MH_Other_3"/>
            <p:cNvSpPr/>
            <p:nvPr>
              <p:custDataLst>
                <p:tags r:id="rId6"/>
              </p:custDataLst>
            </p:nvPr>
          </p:nvSpPr>
          <p:spPr>
            <a:xfrm rot="5441149">
              <a:off x="3369997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1" name="MH_Other_4"/>
            <p:cNvSpPr/>
            <p:nvPr>
              <p:custDataLst>
                <p:tags r:id="rId7"/>
              </p:custDataLst>
            </p:nvPr>
          </p:nvSpPr>
          <p:spPr>
            <a:xfrm rot="5441149">
              <a:off x="3368940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2" name="MH_Other_5"/>
            <p:cNvSpPr/>
            <p:nvPr>
              <p:custDataLst>
                <p:tags r:id="rId8"/>
              </p:custDataLst>
            </p:nvPr>
          </p:nvSpPr>
          <p:spPr>
            <a:xfrm rot="5441149">
              <a:off x="3283744" y="2983706"/>
              <a:ext cx="215900" cy="46038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5" name="MH_Other_6"/>
            <p:cNvSpPr/>
            <p:nvPr>
              <p:custDataLst>
                <p:tags r:id="rId9"/>
              </p:custDataLst>
            </p:nvPr>
          </p:nvSpPr>
          <p:spPr>
            <a:xfrm rot="4460462">
              <a:off x="3462338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6" name="MH_Other_7"/>
            <p:cNvSpPr/>
            <p:nvPr>
              <p:custDataLst>
                <p:tags r:id="rId10"/>
              </p:custDataLst>
            </p:nvPr>
          </p:nvSpPr>
          <p:spPr>
            <a:xfrm rot="4460462">
              <a:off x="3457575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8" name="MH_Other_8"/>
            <p:cNvSpPr/>
            <p:nvPr>
              <p:custDataLst>
                <p:tags r:id="rId11"/>
              </p:custDataLst>
            </p:nvPr>
          </p:nvSpPr>
          <p:spPr>
            <a:xfrm rot="5441149">
              <a:off x="3480462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9" name="MH_Other_9"/>
            <p:cNvSpPr/>
            <p:nvPr>
              <p:custDataLst>
                <p:tags r:id="rId12"/>
              </p:custDataLst>
            </p:nvPr>
          </p:nvSpPr>
          <p:spPr>
            <a:xfrm rot="5441149">
              <a:off x="3479405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0" name="MH_Other_10"/>
            <p:cNvSpPr/>
            <p:nvPr>
              <p:custDataLst>
                <p:tags r:id="rId13"/>
              </p:custDataLst>
            </p:nvPr>
          </p:nvSpPr>
          <p:spPr>
            <a:xfrm rot="5441149">
              <a:off x="3394076" y="2982913"/>
              <a:ext cx="215900" cy="47625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2" name="MH_Other_11"/>
            <p:cNvSpPr/>
            <p:nvPr>
              <p:custDataLst>
                <p:tags r:id="rId14"/>
              </p:custDataLst>
            </p:nvPr>
          </p:nvSpPr>
          <p:spPr>
            <a:xfrm rot="4460462">
              <a:off x="5686425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3" name="MH_Other_12"/>
            <p:cNvSpPr/>
            <p:nvPr>
              <p:custDataLst>
                <p:tags r:id="rId15"/>
              </p:custDataLst>
            </p:nvPr>
          </p:nvSpPr>
          <p:spPr>
            <a:xfrm rot="4460462">
              <a:off x="5683250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5" name="MH_Other_13"/>
            <p:cNvSpPr/>
            <p:nvPr>
              <p:custDataLst>
                <p:tags r:id="rId16"/>
              </p:custDataLst>
            </p:nvPr>
          </p:nvSpPr>
          <p:spPr>
            <a:xfrm rot="5441149">
              <a:off x="5705489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6" name="MH_Other_14"/>
            <p:cNvSpPr/>
            <p:nvPr>
              <p:custDataLst>
                <p:tags r:id="rId17"/>
              </p:custDataLst>
            </p:nvPr>
          </p:nvSpPr>
          <p:spPr>
            <a:xfrm rot="5441149">
              <a:off x="5704432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7" name="MH_Other_15"/>
            <p:cNvSpPr/>
            <p:nvPr>
              <p:custDataLst>
                <p:tags r:id="rId18"/>
              </p:custDataLst>
            </p:nvPr>
          </p:nvSpPr>
          <p:spPr>
            <a:xfrm rot="5441149">
              <a:off x="5619751" y="2982913"/>
              <a:ext cx="215900" cy="47625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9" name="MH_Other_16"/>
            <p:cNvSpPr/>
            <p:nvPr>
              <p:custDataLst>
                <p:tags r:id="rId19"/>
              </p:custDataLst>
            </p:nvPr>
          </p:nvSpPr>
          <p:spPr>
            <a:xfrm rot="4460462">
              <a:off x="5797550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0" name="MH_Other_17"/>
            <p:cNvSpPr/>
            <p:nvPr>
              <p:custDataLst>
                <p:tags r:id="rId20"/>
              </p:custDataLst>
            </p:nvPr>
          </p:nvSpPr>
          <p:spPr>
            <a:xfrm rot="4460462">
              <a:off x="5792788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2" name="MH_Other_18"/>
            <p:cNvSpPr/>
            <p:nvPr>
              <p:custDataLst>
                <p:tags r:id="rId21"/>
              </p:custDataLst>
            </p:nvPr>
          </p:nvSpPr>
          <p:spPr>
            <a:xfrm rot="5441149">
              <a:off x="5815954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3" name="MH_Other_19"/>
            <p:cNvSpPr/>
            <p:nvPr>
              <p:custDataLst>
                <p:tags r:id="rId22"/>
              </p:custDataLst>
            </p:nvPr>
          </p:nvSpPr>
          <p:spPr>
            <a:xfrm rot="5441149">
              <a:off x="5814897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4" name="MH_Other_20"/>
            <p:cNvSpPr/>
            <p:nvPr>
              <p:custDataLst>
                <p:tags r:id="rId23"/>
              </p:custDataLst>
            </p:nvPr>
          </p:nvSpPr>
          <p:spPr>
            <a:xfrm rot="5441149">
              <a:off x="5730082" y="2983707"/>
              <a:ext cx="215900" cy="46037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</p:grpSp>
      <p:sp>
        <p:nvSpPr>
          <p:cNvPr id="51" name="文本框 50"/>
          <p:cNvSpPr txBox="1"/>
          <p:nvPr/>
        </p:nvSpPr>
        <p:spPr>
          <a:xfrm>
            <a:off x="3662182" y="242238"/>
            <a:ext cx="457529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lvl="1">
              <a:buClr>
                <a:schemeClr val="tx1"/>
              </a:buClr>
              <a:buSzPct val="100000"/>
            </a:pPr>
            <a:r>
              <a:rPr lang="en-US" altLang="zh-CN" sz="4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sizeof</a:t>
            </a:r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(  )</a:t>
            </a: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函数的使用</a:t>
            </a:r>
            <a:endParaRPr lang="zh-CN" altLang="zh-CN" sz="40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内容占位符 2">
            <a:extLst>
              <a:ext uri="{FF2B5EF4-FFF2-40B4-BE49-F238E27FC236}">
                <a16:creationId xmlns:a16="http://schemas.microsoft.com/office/drawing/2014/main" id="{E656C878-D18D-4026-AB87-009934E7F753}"/>
              </a:ext>
            </a:extLst>
          </p:cNvPr>
          <p:cNvSpPr txBox="1">
            <a:spLocks/>
          </p:cNvSpPr>
          <p:nvPr/>
        </p:nvSpPr>
        <p:spPr>
          <a:xfrm>
            <a:off x="1625601" y="1143001"/>
            <a:ext cx="9414234" cy="4830388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err="1">
                <a:latin typeface="Times New Roman" pitchFamily="18" charset="0"/>
                <a:cs typeface="Times New Roman" pitchFamily="18" charset="0"/>
              </a:rPr>
              <a:t>sizeof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zh-CN" altLang="zh-CN" sz="3200" dirty="0">
                <a:latin typeface="Times New Roman" pitchFamily="18" charset="0"/>
                <a:cs typeface="Times New Roman" pitchFamily="18" charset="0"/>
              </a:rPr>
              <a:t>类型名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：获得</a:t>
            </a:r>
            <a:r>
              <a:rPr lang="zh-CN" altLang="zh-CN" sz="3200" dirty="0">
                <a:latin typeface="Times New Roman" pitchFamily="18" charset="0"/>
                <a:cs typeface="Times New Roman" pitchFamily="18" charset="0"/>
              </a:rPr>
              <a:t>数据类型的长度</a:t>
            </a:r>
            <a:endParaRPr lang="en-US" altLang="zh-CN" sz="32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err="1">
                <a:latin typeface="Times New Roman" pitchFamily="18" charset="0"/>
                <a:cs typeface="Times New Roman" pitchFamily="18" charset="0"/>
              </a:rPr>
              <a:t>sizeof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变量</a:t>
            </a:r>
            <a:r>
              <a:rPr lang="zh-CN" altLang="zh-CN" sz="3200" dirty="0">
                <a:latin typeface="Times New Roman" pitchFamily="18" charset="0"/>
                <a:cs typeface="Times New Roman" pitchFamily="18" charset="0"/>
              </a:rPr>
              <a:t>名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：获得变量</a:t>
            </a:r>
            <a:r>
              <a:rPr lang="zh-CN" altLang="zh-CN" sz="3200" dirty="0">
                <a:latin typeface="Times New Roman" pitchFamily="18" charset="0"/>
                <a:cs typeface="Times New Roman" pitchFamily="18" charset="0"/>
              </a:rPr>
              <a:t>的长度</a:t>
            </a:r>
            <a:endParaRPr lang="en-US" altLang="zh-CN" sz="32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例：</a:t>
            </a:r>
            <a:r>
              <a:rPr lang="en-US" altLang="zh-CN" sz="3200" dirty="0" err="1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err="1">
                <a:latin typeface="Times New Roman" pitchFamily="18" charset="0"/>
                <a:cs typeface="Times New Roman" pitchFamily="18" charset="0"/>
              </a:rPr>
              <a:t>num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= 10;</a:t>
            </a:r>
            <a:endParaRPr lang="zh-CN" altLang="zh-CN" sz="32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err="1">
                <a:latin typeface="Times New Roman" pitchFamily="18" charset="0"/>
                <a:cs typeface="Times New Roman" pitchFamily="18" charset="0"/>
              </a:rPr>
              <a:t>sizeof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3200" dirty="0" err="1">
                <a:latin typeface="Times New Roman" pitchFamily="18" charset="0"/>
                <a:cs typeface="Times New Roman" pitchFamily="18" charset="0"/>
              </a:rPr>
              <a:t>num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zh-CN" altLang="zh-CN" sz="3200" dirty="0">
                <a:latin typeface="Times New Roman" pitchFamily="18" charset="0"/>
                <a:cs typeface="Times New Roman" pitchFamily="18" charset="0"/>
              </a:rPr>
              <a:t>变量</a:t>
            </a:r>
            <a:r>
              <a:rPr lang="en-US" altLang="zh-CN" sz="3200" dirty="0" err="1">
                <a:latin typeface="Times New Roman" pitchFamily="18" charset="0"/>
                <a:cs typeface="Times New Roman" pitchFamily="18" charset="0"/>
              </a:rPr>
              <a:t>num</a:t>
            </a:r>
            <a:r>
              <a:rPr lang="zh-CN" altLang="zh-CN" sz="3200" dirty="0">
                <a:latin typeface="Times New Roman" pitchFamily="18" charset="0"/>
                <a:cs typeface="Times New Roman" pitchFamily="18" charset="0"/>
              </a:rPr>
              <a:t>占用的内存空间长度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为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err="1">
                <a:latin typeface="Times New Roman" pitchFamily="18" charset="0"/>
                <a:cs typeface="Times New Roman" pitchFamily="18" charset="0"/>
              </a:rPr>
              <a:t>sizeof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(float) 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：单精度型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float</a:t>
            </a:r>
            <a:r>
              <a:rPr lang="zh-CN" altLang="zh-CN" sz="3200" dirty="0">
                <a:latin typeface="Times New Roman" pitchFamily="18" charset="0"/>
                <a:cs typeface="Times New Roman" pitchFamily="18" charset="0"/>
              </a:rPr>
              <a:t>占用的内存空间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为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4</a:t>
            </a:r>
            <a:endParaRPr lang="zh-CN" altLang="zh-CN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959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1" t="13208"/>
          <a:stretch/>
        </p:blipFill>
        <p:spPr>
          <a:xfrm rot="5400000">
            <a:off x="5567233" y="-747586"/>
            <a:ext cx="5877180" cy="73723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6928" y="3273680"/>
            <a:ext cx="2701472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综合案例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94228" y="2227591"/>
            <a:ext cx="1928733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dirty="0">
                <a:solidFill>
                  <a:schemeClr val="accent1">
                    <a:lumMod val="75000"/>
                  </a:schemeClr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PART 04</a:t>
            </a:r>
            <a:endParaRPr lang="zh-CN" altLang="en-US" sz="4000" dirty="0">
              <a:solidFill>
                <a:schemeClr val="accent1">
                  <a:lumMod val="75000"/>
                </a:schemeClr>
              </a:solidFill>
              <a:latin typeface="迷你简准圆" panose="03000509000000000000" pitchFamily="65" charset="-122"/>
              <a:ea typeface="迷你简准圆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701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99593" y="198120"/>
            <a:ext cx="10126591" cy="6369010"/>
            <a:chOff x="3154364" y="2769507"/>
            <a:chExt cx="2949575" cy="2151804"/>
          </a:xfrm>
        </p:grpSpPr>
        <p:sp>
          <p:nvSpPr>
            <p:cNvPr id="16" name="MH_SubTitle_1"/>
            <p:cNvSpPr/>
            <p:nvPr>
              <p:custDataLst>
                <p:tags r:id="rId2"/>
              </p:custDataLst>
            </p:nvPr>
          </p:nvSpPr>
          <p:spPr>
            <a:xfrm>
              <a:off x="3154364" y="2769507"/>
              <a:ext cx="2949575" cy="25555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23" name="MH_Text_1"/>
            <p:cNvSpPr/>
            <p:nvPr>
              <p:custDataLst>
                <p:tags r:id="rId3"/>
              </p:custDataLst>
            </p:nvPr>
          </p:nvSpPr>
          <p:spPr>
            <a:xfrm>
              <a:off x="3208920" y="3111896"/>
              <a:ext cx="2840741" cy="1809415"/>
            </a:xfrm>
            <a:prstGeom prst="rect">
              <a:avLst/>
            </a:prstGeom>
            <a:solidFill>
              <a:srgbClr val="FFFFFF"/>
            </a:solidFill>
            <a:ln w="127000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90000" rIns="180000" bIns="90000" anchor="ctr">
              <a:normAutofit/>
            </a:bodyPr>
            <a:lstStyle/>
            <a:p>
              <a:pPr algn="just">
                <a:lnSpc>
                  <a:spcPct val="130000"/>
                </a:lnSpc>
                <a:spcBef>
                  <a:spcPts val="1200"/>
                </a:spcBef>
                <a:defRPr/>
              </a:pPr>
              <a:endParaRPr lang="zh-CN" altLang="en-US" sz="1600" kern="0" dirty="0">
                <a:solidFill>
                  <a:srgbClr val="3A3A3A"/>
                </a:solidFill>
              </a:endParaRPr>
            </a:p>
          </p:txBody>
        </p:sp>
        <p:sp>
          <p:nvSpPr>
            <p:cNvPr id="27" name="MH_Other_1"/>
            <p:cNvSpPr/>
            <p:nvPr>
              <p:custDataLst>
                <p:tags r:id="rId4"/>
              </p:custDataLst>
            </p:nvPr>
          </p:nvSpPr>
          <p:spPr>
            <a:xfrm rot="4460462">
              <a:off x="3351213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28" name="MH_Other_2"/>
            <p:cNvSpPr/>
            <p:nvPr>
              <p:custDataLst>
                <p:tags r:id="rId5"/>
              </p:custDataLst>
            </p:nvPr>
          </p:nvSpPr>
          <p:spPr>
            <a:xfrm rot="4460462">
              <a:off x="3348038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0" name="MH_Other_3"/>
            <p:cNvSpPr/>
            <p:nvPr>
              <p:custDataLst>
                <p:tags r:id="rId6"/>
              </p:custDataLst>
            </p:nvPr>
          </p:nvSpPr>
          <p:spPr>
            <a:xfrm rot="5441149">
              <a:off x="3369997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1" name="MH_Other_4"/>
            <p:cNvSpPr/>
            <p:nvPr>
              <p:custDataLst>
                <p:tags r:id="rId7"/>
              </p:custDataLst>
            </p:nvPr>
          </p:nvSpPr>
          <p:spPr>
            <a:xfrm rot="5441149">
              <a:off x="3368940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2" name="MH_Other_5"/>
            <p:cNvSpPr/>
            <p:nvPr>
              <p:custDataLst>
                <p:tags r:id="rId8"/>
              </p:custDataLst>
            </p:nvPr>
          </p:nvSpPr>
          <p:spPr>
            <a:xfrm rot="5441149">
              <a:off x="3283744" y="2983706"/>
              <a:ext cx="215900" cy="46038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5" name="MH_Other_6"/>
            <p:cNvSpPr/>
            <p:nvPr>
              <p:custDataLst>
                <p:tags r:id="rId9"/>
              </p:custDataLst>
            </p:nvPr>
          </p:nvSpPr>
          <p:spPr>
            <a:xfrm rot="4460462">
              <a:off x="3462338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6" name="MH_Other_7"/>
            <p:cNvSpPr/>
            <p:nvPr>
              <p:custDataLst>
                <p:tags r:id="rId10"/>
              </p:custDataLst>
            </p:nvPr>
          </p:nvSpPr>
          <p:spPr>
            <a:xfrm rot="4460462">
              <a:off x="3457575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8" name="MH_Other_8"/>
            <p:cNvSpPr/>
            <p:nvPr>
              <p:custDataLst>
                <p:tags r:id="rId11"/>
              </p:custDataLst>
            </p:nvPr>
          </p:nvSpPr>
          <p:spPr>
            <a:xfrm rot="5441149">
              <a:off x="3480462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9" name="MH_Other_9"/>
            <p:cNvSpPr/>
            <p:nvPr>
              <p:custDataLst>
                <p:tags r:id="rId12"/>
              </p:custDataLst>
            </p:nvPr>
          </p:nvSpPr>
          <p:spPr>
            <a:xfrm rot="5441149">
              <a:off x="3479405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0" name="MH_Other_10"/>
            <p:cNvSpPr/>
            <p:nvPr>
              <p:custDataLst>
                <p:tags r:id="rId13"/>
              </p:custDataLst>
            </p:nvPr>
          </p:nvSpPr>
          <p:spPr>
            <a:xfrm rot="5441149">
              <a:off x="3394076" y="2982913"/>
              <a:ext cx="215900" cy="47625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2" name="MH_Other_11"/>
            <p:cNvSpPr/>
            <p:nvPr>
              <p:custDataLst>
                <p:tags r:id="rId14"/>
              </p:custDataLst>
            </p:nvPr>
          </p:nvSpPr>
          <p:spPr>
            <a:xfrm rot="4460462">
              <a:off x="5686425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3" name="MH_Other_12"/>
            <p:cNvSpPr/>
            <p:nvPr>
              <p:custDataLst>
                <p:tags r:id="rId15"/>
              </p:custDataLst>
            </p:nvPr>
          </p:nvSpPr>
          <p:spPr>
            <a:xfrm rot="4460462">
              <a:off x="5683250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5" name="MH_Other_13"/>
            <p:cNvSpPr/>
            <p:nvPr>
              <p:custDataLst>
                <p:tags r:id="rId16"/>
              </p:custDataLst>
            </p:nvPr>
          </p:nvSpPr>
          <p:spPr>
            <a:xfrm rot="5441149">
              <a:off x="5705489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6" name="MH_Other_14"/>
            <p:cNvSpPr/>
            <p:nvPr>
              <p:custDataLst>
                <p:tags r:id="rId17"/>
              </p:custDataLst>
            </p:nvPr>
          </p:nvSpPr>
          <p:spPr>
            <a:xfrm rot="5441149">
              <a:off x="5704432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7" name="MH_Other_15"/>
            <p:cNvSpPr/>
            <p:nvPr>
              <p:custDataLst>
                <p:tags r:id="rId18"/>
              </p:custDataLst>
            </p:nvPr>
          </p:nvSpPr>
          <p:spPr>
            <a:xfrm rot="5441149">
              <a:off x="5619751" y="2982913"/>
              <a:ext cx="215900" cy="47625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9" name="MH_Other_16"/>
            <p:cNvSpPr/>
            <p:nvPr>
              <p:custDataLst>
                <p:tags r:id="rId19"/>
              </p:custDataLst>
            </p:nvPr>
          </p:nvSpPr>
          <p:spPr>
            <a:xfrm rot="4460462">
              <a:off x="5797550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0" name="MH_Other_17"/>
            <p:cNvSpPr/>
            <p:nvPr>
              <p:custDataLst>
                <p:tags r:id="rId20"/>
              </p:custDataLst>
            </p:nvPr>
          </p:nvSpPr>
          <p:spPr>
            <a:xfrm rot="4460462">
              <a:off x="5792788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2" name="MH_Other_18"/>
            <p:cNvSpPr/>
            <p:nvPr>
              <p:custDataLst>
                <p:tags r:id="rId21"/>
              </p:custDataLst>
            </p:nvPr>
          </p:nvSpPr>
          <p:spPr>
            <a:xfrm rot="5441149">
              <a:off x="5815954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3" name="MH_Other_19"/>
            <p:cNvSpPr/>
            <p:nvPr>
              <p:custDataLst>
                <p:tags r:id="rId22"/>
              </p:custDataLst>
            </p:nvPr>
          </p:nvSpPr>
          <p:spPr>
            <a:xfrm rot="5441149">
              <a:off x="5814897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4" name="MH_Other_20"/>
            <p:cNvSpPr/>
            <p:nvPr>
              <p:custDataLst>
                <p:tags r:id="rId23"/>
              </p:custDataLst>
            </p:nvPr>
          </p:nvSpPr>
          <p:spPr>
            <a:xfrm rot="5441149">
              <a:off x="5730082" y="2983707"/>
              <a:ext cx="215900" cy="46037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</p:grpSp>
      <p:sp>
        <p:nvSpPr>
          <p:cNvPr id="51" name="文本框 50"/>
          <p:cNvSpPr txBox="1"/>
          <p:nvPr/>
        </p:nvSpPr>
        <p:spPr>
          <a:xfrm>
            <a:off x="3331982" y="242238"/>
            <a:ext cx="5456943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000" b="1" dirty="0">
                <a:solidFill>
                  <a:srgbClr val="C00000"/>
                </a:solidFill>
              </a:rPr>
              <a:t>数学库函数</a:t>
            </a:r>
            <a:r>
              <a:rPr lang="en-US" altLang="zh-CN" sz="4000" b="1" dirty="0">
                <a:solidFill>
                  <a:srgbClr val="C00000"/>
                </a:solidFill>
              </a:rPr>
              <a:t>——</a:t>
            </a:r>
            <a:r>
              <a:rPr lang="en-US" altLang="zh-CN" sz="4000" b="1" dirty="0" err="1">
                <a:solidFill>
                  <a:srgbClr val="C00000"/>
                </a:solidFill>
              </a:rPr>
              <a:t>math.h</a:t>
            </a:r>
            <a:endParaRPr lang="zh-CN" altLang="en-US" sz="4000" b="1" dirty="0">
              <a:solidFill>
                <a:srgbClr val="C00000"/>
              </a:solidFill>
              <a:latin typeface="迷你简准圆" panose="03000509000000000000" pitchFamily="65" charset="-122"/>
              <a:ea typeface="迷你简准圆" panose="03000509000000000000" pitchFamily="65" charset="-122"/>
            </a:endParaRPr>
          </a:p>
        </p:txBody>
      </p:sp>
      <p:sp>
        <p:nvSpPr>
          <p:cNvPr id="74" name="内容占位符 3">
            <a:extLst>
              <a:ext uri="{FF2B5EF4-FFF2-40B4-BE49-F238E27FC236}">
                <a16:creationId xmlns:a16="http://schemas.microsoft.com/office/drawing/2014/main" id="{4C6987B3-06FE-4801-937B-85831B8B59E1}"/>
              </a:ext>
            </a:extLst>
          </p:cNvPr>
          <p:cNvSpPr txBox="1">
            <a:spLocks/>
          </p:cNvSpPr>
          <p:nvPr/>
        </p:nvSpPr>
        <p:spPr>
          <a:xfrm>
            <a:off x="1651000" y="1435101"/>
            <a:ext cx="7924800" cy="4660899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512" lvl="3" indent="-57150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zh-CN" altLang="zh-CN" sz="3200" dirty="0">
                <a:latin typeface="Times New Roman" pitchFamily="18" charset="0"/>
                <a:cs typeface="Times New Roman" pitchFamily="18" charset="0"/>
              </a:rPr>
              <a:t>平方根函数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sqrt(x)</a:t>
            </a:r>
          </a:p>
          <a:p>
            <a:pPr marL="91512" lvl="3" indent="-57150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zh-CN" sz="3200" dirty="0">
                <a:latin typeface="Times New Roman" pitchFamily="18" charset="0"/>
                <a:cs typeface="Times New Roman" pitchFamily="18" charset="0"/>
              </a:rPr>
              <a:t>绝对值函数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fabs(x)</a:t>
            </a:r>
          </a:p>
          <a:p>
            <a:pPr marL="91512" lvl="3" indent="-57150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zh-CN" sz="3200" dirty="0">
                <a:latin typeface="Times New Roman" pitchFamily="18" charset="0"/>
                <a:cs typeface="Times New Roman" pitchFamily="18" charset="0"/>
              </a:rPr>
              <a:t>幂函数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pow(</a:t>
            </a:r>
            <a:r>
              <a:rPr lang="en-US" altLang="zh-CN" sz="3200" dirty="0" err="1">
                <a:latin typeface="Times New Roman" pitchFamily="18" charset="0"/>
                <a:cs typeface="Times New Roman" pitchFamily="18" charset="0"/>
              </a:rPr>
              <a:t>x,n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91512" lvl="3" indent="-57150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zh-CN" altLang="zh-CN" sz="3200" dirty="0">
                <a:latin typeface="Times New Roman" pitchFamily="18" charset="0"/>
                <a:cs typeface="Times New Roman" pitchFamily="18" charset="0"/>
              </a:rPr>
              <a:t>指数函数</a:t>
            </a:r>
            <a:r>
              <a:rPr lang="en-US" altLang="zh-CN" sz="3200" dirty="0" err="1">
                <a:latin typeface="Times New Roman" pitchFamily="18" charset="0"/>
                <a:cs typeface="Times New Roman" pitchFamily="18" charset="0"/>
              </a:rPr>
              <a:t>exp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(x)</a:t>
            </a:r>
          </a:p>
          <a:p>
            <a:pPr marL="91512" lvl="3" indent="-57150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zh-CN" altLang="zh-CN" sz="3200" dirty="0">
                <a:latin typeface="Times New Roman" pitchFamily="18" charset="0"/>
                <a:cs typeface="Times New Roman" pitchFamily="18" charset="0"/>
              </a:rPr>
              <a:t>以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zh-CN" altLang="zh-CN" sz="3200" dirty="0">
                <a:latin typeface="Times New Roman" pitchFamily="18" charset="0"/>
                <a:cs typeface="Times New Roman" pitchFamily="18" charset="0"/>
              </a:rPr>
              <a:t>为底的对数函数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log(x)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060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511301" y="457202"/>
            <a:ext cx="6340197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>
              <a:buNone/>
            </a:pPr>
            <a:r>
              <a:rPr lang="zh-CN" altLang="en-US" sz="4000" b="1" dirty="0">
                <a:solidFill>
                  <a:srgbClr val="FF0000"/>
                </a:solidFill>
              </a:rPr>
              <a:t>案例六：</a:t>
            </a:r>
            <a:r>
              <a:rPr lang="zh-CN" altLang="en-US" sz="4000" dirty="0"/>
              <a:t>计算银行贷款本息</a:t>
            </a:r>
          </a:p>
        </p:txBody>
      </p:sp>
      <p:sp>
        <p:nvSpPr>
          <p:cNvPr id="5" name="矩形 4"/>
          <p:cNvSpPr/>
          <p:nvPr/>
        </p:nvSpPr>
        <p:spPr>
          <a:xfrm>
            <a:off x="1100666" y="1511300"/>
            <a:ext cx="999066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buNone/>
            </a:pP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问题描述：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从文件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credit.txt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中读入贷款金额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money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，贷期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year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和贷款年利息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rate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，计算贷款到期时的本息合计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sum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并输出。到期还款本息的计算公式为 </a:t>
            </a:r>
            <a:endParaRPr lang="en-US" altLang="zh-CN" sz="32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200000"/>
              </a:lnSpc>
              <a:buNone/>
            </a:pPr>
            <a:r>
              <a:rPr lang="en-US" altLang="zh-CN" sz="4400" dirty="0">
                <a:latin typeface="Times New Roman" pitchFamily="18" charset="0"/>
                <a:cs typeface="Times New Roman" pitchFamily="18" charset="0"/>
              </a:rPr>
              <a:t>sum = money * (1 + rate)</a:t>
            </a:r>
            <a:r>
              <a:rPr lang="en-US" altLang="zh-CN" sz="4400" baseline="30000" dirty="0">
                <a:latin typeface="Times New Roman" pitchFamily="18" charset="0"/>
                <a:cs typeface="Times New Roman" pitchFamily="18" charset="0"/>
              </a:rPr>
              <a:t>year</a:t>
            </a:r>
            <a:endParaRPr lang="zh-CN" altLang="en-US" sz="4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388CEC-A151-429C-BB7E-7DA9B0D7197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1" t="13208"/>
          <a:stretch/>
        </p:blipFill>
        <p:spPr>
          <a:xfrm rot="5400000">
            <a:off x="9772684" y="-273012"/>
            <a:ext cx="2146302" cy="26923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040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99593" y="311270"/>
            <a:ext cx="10126591" cy="6100544"/>
            <a:chOff x="3154364" y="2769507"/>
            <a:chExt cx="2949575" cy="2182058"/>
          </a:xfrm>
        </p:grpSpPr>
        <p:sp>
          <p:nvSpPr>
            <p:cNvPr id="16" name="MH_SubTitle_1"/>
            <p:cNvSpPr/>
            <p:nvPr>
              <p:custDataLst>
                <p:tags r:id="rId11"/>
              </p:custDataLst>
            </p:nvPr>
          </p:nvSpPr>
          <p:spPr>
            <a:xfrm>
              <a:off x="3154364" y="2769507"/>
              <a:ext cx="2949575" cy="17848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23" name="MH_Text_1"/>
            <p:cNvSpPr/>
            <p:nvPr>
              <p:custDataLst>
                <p:tags r:id="rId12"/>
              </p:custDataLst>
            </p:nvPr>
          </p:nvSpPr>
          <p:spPr>
            <a:xfrm>
              <a:off x="3208920" y="3045095"/>
              <a:ext cx="2840741" cy="1906470"/>
            </a:xfrm>
            <a:prstGeom prst="rect">
              <a:avLst/>
            </a:prstGeom>
            <a:solidFill>
              <a:srgbClr val="FFFFFF"/>
            </a:solidFill>
            <a:ln w="127000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90000" rIns="180000" bIns="90000" anchor="ctr">
              <a:normAutofit/>
            </a:bodyPr>
            <a:lstStyle/>
            <a:p>
              <a:pPr algn="just">
                <a:lnSpc>
                  <a:spcPct val="130000"/>
                </a:lnSpc>
                <a:spcBef>
                  <a:spcPts val="1200"/>
                </a:spcBef>
                <a:defRPr/>
              </a:pPr>
              <a:endParaRPr lang="zh-CN" altLang="en-US" sz="1600" kern="0" dirty="0">
                <a:solidFill>
                  <a:srgbClr val="3A3A3A"/>
                </a:solidFill>
              </a:endParaRPr>
            </a:p>
          </p:txBody>
        </p:sp>
        <p:sp>
          <p:nvSpPr>
            <p:cNvPr id="27" name="MH_Other_1"/>
            <p:cNvSpPr/>
            <p:nvPr>
              <p:custDataLst>
                <p:tags r:id="rId13"/>
              </p:custDataLst>
            </p:nvPr>
          </p:nvSpPr>
          <p:spPr>
            <a:xfrm rot="4460462">
              <a:off x="3351213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28" name="MH_Other_2"/>
            <p:cNvSpPr/>
            <p:nvPr>
              <p:custDataLst>
                <p:tags r:id="rId14"/>
              </p:custDataLst>
            </p:nvPr>
          </p:nvSpPr>
          <p:spPr>
            <a:xfrm rot="4460462">
              <a:off x="3348038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0" name="MH_Other_3"/>
            <p:cNvSpPr/>
            <p:nvPr>
              <p:custDataLst>
                <p:tags r:id="rId15"/>
              </p:custDataLst>
            </p:nvPr>
          </p:nvSpPr>
          <p:spPr>
            <a:xfrm rot="5441149">
              <a:off x="3369997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1" name="MH_Other_4"/>
            <p:cNvSpPr/>
            <p:nvPr>
              <p:custDataLst>
                <p:tags r:id="rId16"/>
              </p:custDataLst>
            </p:nvPr>
          </p:nvSpPr>
          <p:spPr>
            <a:xfrm rot="5441149">
              <a:off x="3368940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2" name="MH_Other_5"/>
            <p:cNvSpPr/>
            <p:nvPr>
              <p:custDataLst>
                <p:tags r:id="rId17"/>
              </p:custDataLst>
            </p:nvPr>
          </p:nvSpPr>
          <p:spPr>
            <a:xfrm rot="5441149">
              <a:off x="3283744" y="2983706"/>
              <a:ext cx="215900" cy="46038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5" name="MH_Other_6"/>
            <p:cNvSpPr/>
            <p:nvPr>
              <p:custDataLst>
                <p:tags r:id="rId18"/>
              </p:custDataLst>
            </p:nvPr>
          </p:nvSpPr>
          <p:spPr>
            <a:xfrm rot="4460462">
              <a:off x="3462338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6" name="MH_Other_7"/>
            <p:cNvSpPr/>
            <p:nvPr>
              <p:custDataLst>
                <p:tags r:id="rId19"/>
              </p:custDataLst>
            </p:nvPr>
          </p:nvSpPr>
          <p:spPr>
            <a:xfrm rot="4460462">
              <a:off x="3457575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8" name="MH_Other_8"/>
            <p:cNvSpPr/>
            <p:nvPr>
              <p:custDataLst>
                <p:tags r:id="rId20"/>
              </p:custDataLst>
            </p:nvPr>
          </p:nvSpPr>
          <p:spPr>
            <a:xfrm rot="5441149">
              <a:off x="3480462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39" name="MH_Other_9"/>
            <p:cNvSpPr/>
            <p:nvPr>
              <p:custDataLst>
                <p:tags r:id="rId21"/>
              </p:custDataLst>
            </p:nvPr>
          </p:nvSpPr>
          <p:spPr>
            <a:xfrm rot="5441149">
              <a:off x="3479405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0" name="MH_Other_10"/>
            <p:cNvSpPr/>
            <p:nvPr>
              <p:custDataLst>
                <p:tags r:id="rId22"/>
              </p:custDataLst>
            </p:nvPr>
          </p:nvSpPr>
          <p:spPr>
            <a:xfrm rot="5441149">
              <a:off x="3394076" y="2982913"/>
              <a:ext cx="215900" cy="47625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2" name="MH_Other_11"/>
            <p:cNvSpPr/>
            <p:nvPr>
              <p:custDataLst>
                <p:tags r:id="rId23"/>
              </p:custDataLst>
            </p:nvPr>
          </p:nvSpPr>
          <p:spPr>
            <a:xfrm rot="4460462">
              <a:off x="5686425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3" name="MH_Other_12"/>
            <p:cNvSpPr/>
            <p:nvPr>
              <p:custDataLst>
                <p:tags r:id="rId24"/>
              </p:custDataLst>
            </p:nvPr>
          </p:nvSpPr>
          <p:spPr>
            <a:xfrm rot="4460462">
              <a:off x="5683250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5" name="MH_Other_13"/>
            <p:cNvSpPr/>
            <p:nvPr>
              <p:custDataLst>
                <p:tags r:id="rId25"/>
              </p:custDataLst>
            </p:nvPr>
          </p:nvSpPr>
          <p:spPr>
            <a:xfrm rot="5441149">
              <a:off x="5705489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6" name="MH_Other_14"/>
            <p:cNvSpPr/>
            <p:nvPr>
              <p:custDataLst>
                <p:tags r:id="rId26"/>
              </p:custDataLst>
            </p:nvPr>
          </p:nvSpPr>
          <p:spPr>
            <a:xfrm rot="5441149">
              <a:off x="5704432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7" name="MH_Other_15"/>
            <p:cNvSpPr/>
            <p:nvPr>
              <p:custDataLst>
                <p:tags r:id="rId27"/>
              </p:custDataLst>
            </p:nvPr>
          </p:nvSpPr>
          <p:spPr>
            <a:xfrm rot="5441149">
              <a:off x="5619751" y="2982913"/>
              <a:ext cx="215900" cy="47625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49" name="MH_Other_16"/>
            <p:cNvSpPr/>
            <p:nvPr>
              <p:custDataLst>
                <p:tags r:id="rId28"/>
              </p:custDataLst>
            </p:nvPr>
          </p:nvSpPr>
          <p:spPr>
            <a:xfrm rot="4460462">
              <a:off x="5797550" y="30591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0" name="MH_Other_17"/>
            <p:cNvSpPr/>
            <p:nvPr>
              <p:custDataLst>
                <p:tags r:id="rId29"/>
              </p:custDataLst>
            </p:nvPr>
          </p:nvSpPr>
          <p:spPr>
            <a:xfrm rot="4460462">
              <a:off x="5792788" y="2855913"/>
              <a:ext cx="95250" cy="952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2" name="MH_Other_18"/>
            <p:cNvSpPr/>
            <p:nvPr>
              <p:custDataLst>
                <p:tags r:id="rId30"/>
              </p:custDataLst>
            </p:nvPr>
          </p:nvSpPr>
          <p:spPr>
            <a:xfrm rot="5441149">
              <a:off x="5815954" y="306755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3" name="MH_Other_19"/>
            <p:cNvSpPr/>
            <p:nvPr>
              <p:custDataLst>
                <p:tags r:id="rId31"/>
              </p:custDataLst>
            </p:nvPr>
          </p:nvSpPr>
          <p:spPr>
            <a:xfrm rot="5441149">
              <a:off x="5814897" y="2865376"/>
              <a:ext cx="57332" cy="70157"/>
            </a:xfrm>
            <a:prstGeom prst="ellipse">
              <a:avLst/>
            </a:prstGeom>
            <a:gradFill flip="none" rotWithShape="1">
              <a:gsLst>
                <a:gs pos="51000">
                  <a:schemeClr val="tx1">
                    <a:lumMod val="65000"/>
                    <a:lumOff val="35000"/>
                  </a:schemeClr>
                </a:gs>
                <a:gs pos="20000">
                  <a:schemeClr val="bg1">
                    <a:lumMod val="50000"/>
                  </a:schemeClr>
                </a:gs>
                <a:gs pos="86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  <p:sp>
          <p:nvSpPr>
            <p:cNvPr id="54" name="MH_Other_20"/>
            <p:cNvSpPr/>
            <p:nvPr>
              <p:custDataLst>
                <p:tags r:id="rId32"/>
              </p:custDataLst>
            </p:nvPr>
          </p:nvSpPr>
          <p:spPr>
            <a:xfrm rot="5441149">
              <a:off x="5730082" y="2983707"/>
              <a:ext cx="215900" cy="46037"/>
            </a:xfrm>
            <a:prstGeom prst="rect">
              <a:avLst/>
            </a:prstGeom>
            <a:gradFill flip="none" rotWithShape="1">
              <a:gsLst>
                <a:gs pos="57000">
                  <a:schemeClr val="bg1">
                    <a:lumMod val="85000"/>
                  </a:schemeClr>
                </a:gs>
                <a:gs pos="9000">
                  <a:schemeClr val="tx1">
                    <a:lumMod val="85000"/>
                    <a:lumOff val="15000"/>
                  </a:schemeClr>
                </a:gs>
                <a:gs pos="98000">
                  <a:schemeClr val="tx1">
                    <a:lumMod val="85000"/>
                    <a:lumOff val="15000"/>
                  </a:scheme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350">
                <a:latin typeface="+mn-ea"/>
              </a:endParaRPr>
            </a:p>
          </p:txBody>
        </p: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id="{D595358D-CCE3-4479-AA3D-AF49AA587E12}"/>
              </a:ext>
            </a:extLst>
          </p:cNvPr>
          <p:cNvSpPr/>
          <p:nvPr/>
        </p:nvSpPr>
        <p:spPr>
          <a:xfrm>
            <a:off x="2496808" y="299294"/>
            <a:ext cx="73458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案例一：</a:t>
            </a:r>
            <a:r>
              <a:rPr lang="zh-CN" altLang="en-US" sz="2800" dirty="0">
                <a:solidFill>
                  <a:srgbClr val="002060"/>
                </a:solidFill>
              </a:rPr>
              <a:t>手机微信发放普通红包</a:t>
            </a:r>
            <a:r>
              <a:rPr lang="en-US" altLang="zh-CN" sz="2800" dirty="0">
                <a:solidFill>
                  <a:srgbClr val="002060"/>
                </a:solidFill>
              </a:rPr>
              <a:t>——</a:t>
            </a:r>
            <a:r>
              <a:rPr lang="zh-CN" altLang="en-US" sz="2800" b="1" dirty="0">
                <a:solidFill>
                  <a:srgbClr val="3315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算法设计</a:t>
            </a:r>
          </a:p>
        </p:txBody>
      </p:sp>
      <p:sp>
        <p:nvSpPr>
          <p:cNvPr id="68" name="MH_Other_1">
            <a:extLst>
              <a:ext uri="{FF2B5EF4-FFF2-40B4-BE49-F238E27FC236}">
                <a16:creationId xmlns:a16="http://schemas.microsoft.com/office/drawing/2014/main" id="{ACF2C11E-A633-412A-B023-A663CCD573D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557466" y="4990055"/>
            <a:ext cx="568910" cy="19100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sz="1350">
              <a:latin typeface="+mn-ea"/>
            </a:endParaRPr>
          </a:p>
        </p:txBody>
      </p:sp>
      <p:sp>
        <p:nvSpPr>
          <p:cNvPr id="37" name="MH_Other_1">
            <a:extLst>
              <a:ext uri="{FF2B5EF4-FFF2-40B4-BE49-F238E27FC236}">
                <a16:creationId xmlns:a16="http://schemas.microsoft.com/office/drawing/2014/main" id="{51DB846F-3C3C-45B5-922B-5C58183DD4A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557466" y="3832820"/>
            <a:ext cx="568910" cy="201334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sz="1350">
              <a:latin typeface="+mn-ea"/>
            </a:endParaRPr>
          </a:p>
        </p:txBody>
      </p:sp>
      <p:sp>
        <p:nvSpPr>
          <p:cNvPr id="41" name="MH_Other_2">
            <a:extLst>
              <a:ext uri="{FF2B5EF4-FFF2-40B4-BE49-F238E27FC236}">
                <a16:creationId xmlns:a16="http://schemas.microsoft.com/office/drawing/2014/main" id="{BE04F720-A81E-4EF1-9E49-B645BA1424D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557466" y="2679808"/>
            <a:ext cx="568910" cy="201334"/>
          </a:xfrm>
          <a:prstGeom prst="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sz="1350">
              <a:latin typeface="+mn-ea"/>
            </a:endParaRPr>
          </a:p>
        </p:txBody>
      </p:sp>
      <p:sp>
        <p:nvSpPr>
          <p:cNvPr id="44" name="MH_Other_3">
            <a:extLst>
              <a:ext uri="{FF2B5EF4-FFF2-40B4-BE49-F238E27FC236}">
                <a16:creationId xmlns:a16="http://schemas.microsoft.com/office/drawing/2014/main" id="{BA7688A1-AD67-4FD6-AE08-B314B2FA723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557466" y="1536644"/>
            <a:ext cx="568910" cy="203309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sz="1350">
              <a:latin typeface="+mn-ea"/>
            </a:endParaRPr>
          </a:p>
        </p:txBody>
      </p:sp>
      <p:sp>
        <p:nvSpPr>
          <p:cNvPr id="58" name="MH_Other_4">
            <a:extLst>
              <a:ext uri="{FF2B5EF4-FFF2-40B4-BE49-F238E27FC236}">
                <a16:creationId xmlns:a16="http://schemas.microsoft.com/office/drawing/2014/main" id="{6A0B1DBC-01DE-4576-920F-369D1867A03B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747107" y="1479705"/>
            <a:ext cx="8972303" cy="4706543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sz="1350">
              <a:latin typeface="+mn-ea"/>
            </a:endParaRPr>
          </a:p>
        </p:txBody>
      </p:sp>
      <p:sp>
        <p:nvSpPr>
          <p:cNvPr id="59" name="MH_SubTitle_1">
            <a:extLst>
              <a:ext uri="{FF2B5EF4-FFF2-40B4-BE49-F238E27FC236}">
                <a16:creationId xmlns:a16="http://schemas.microsoft.com/office/drawing/2014/main" id="{5817645C-4B05-4947-9D61-113162A53D1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557467" y="1739952"/>
            <a:ext cx="1440000" cy="402667"/>
          </a:xfrm>
          <a:custGeom>
            <a:avLst/>
            <a:gdLst>
              <a:gd name="connsiteX0" fmla="*/ 0 w 4032448"/>
              <a:gd name="connsiteY0" fmla="*/ 0 h 648072"/>
              <a:gd name="connsiteX1" fmla="*/ 4032448 w 4032448"/>
              <a:gd name="connsiteY1" fmla="*/ 0 h 648072"/>
              <a:gd name="connsiteX2" fmla="*/ 4032448 w 4032448"/>
              <a:gd name="connsiteY2" fmla="*/ 648072 h 648072"/>
              <a:gd name="connsiteX3" fmla="*/ 0 w 4032448"/>
              <a:gd name="connsiteY3" fmla="*/ 648072 h 648072"/>
              <a:gd name="connsiteX4" fmla="*/ 0 w 4032448"/>
              <a:gd name="connsiteY4" fmla="*/ 0 h 648072"/>
              <a:gd name="connsiteX0" fmla="*/ 0 w 4035860"/>
              <a:gd name="connsiteY0" fmla="*/ 0 h 648072"/>
              <a:gd name="connsiteX1" fmla="*/ 4032448 w 4035860"/>
              <a:gd name="connsiteY1" fmla="*/ 0 h 648072"/>
              <a:gd name="connsiteX2" fmla="*/ 4035860 w 4035860"/>
              <a:gd name="connsiteY2" fmla="*/ 24154 h 648072"/>
              <a:gd name="connsiteX3" fmla="*/ 4032448 w 4035860"/>
              <a:gd name="connsiteY3" fmla="*/ 648072 h 648072"/>
              <a:gd name="connsiteX4" fmla="*/ 0 w 4035860"/>
              <a:gd name="connsiteY4" fmla="*/ 648072 h 648072"/>
              <a:gd name="connsiteX5" fmla="*/ 0 w 4035860"/>
              <a:gd name="connsiteY5" fmla="*/ 0 h 648072"/>
              <a:gd name="connsiteX0" fmla="*/ 0 w 4282044"/>
              <a:gd name="connsiteY0" fmla="*/ 0 h 648072"/>
              <a:gd name="connsiteX1" fmla="*/ 4032448 w 4282044"/>
              <a:gd name="connsiteY1" fmla="*/ 0 h 648072"/>
              <a:gd name="connsiteX2" fmla="*/ 4282044 w 4282044"/>
              <a:gd name="connsiteY2" fmla="*/ 293785 h 648072"/>
              <a:gd name="connsiteX3" fmla="*/ 4032448 w 4282044"/>
              <a:gd name="connsiteY3" fmla="*/ 648072 h 648072"/>
              <a:gd name="connsiteX4" fmla="*/ 0 w 4282044"/>
              <a:gd name="connsiteY4" fmla="*/ 648072 h 648072"/>
              <a:gd name="connsiteX5" fmla="*/ 0 w 4282044"/>
              <a:gd name="connsiteY5" fmla="*/ 0 h 648072"/>
              <a:gd name="connsiteX0" fmla="*/ 0 w 4282044"/>
              <a:gd name="connsiteY0" fmla="*/ 0 h 648072"/>
              <a:gd name="connsiteX1" fmla="*/ 4032448 w 4282044"/>
              <a:gd name="connsiteY1" fmla="*/ 0 h 648072"/>
              <a:gd name="connsiteX2" fmla="*/ 4282044 w 4282044"/>
              <a:gd name="connsiteY2" fmla="*/ 293785 h 648072"/>
              <a:gd name="connsiteX3" fmla="*/ 4032448 w 4282044"/>
              <a:gd name="connsiteY3" fmla="*/ 648072 h 648072"/>
              <a:gd name="connsiteX4" fmla="*/ 0 w 4282044"/>
              <a:gd name="connsiteY4" fmla="*/ 648072 h 648072"/>
              <a:gd name="connsiteX5" fmla="*/ 0 w 4282044"/>
              <a:gd name="connsiteY5" fmla="*/ 0 h 648072"/>
              <a:gd name="connsiteX0" fmla="*/ 0 w 4282044"/>
              <a:gd name="connsiteY0" fmla="*/ 0 h 648072"/>
              <a:gd name="connsiteX1" fmla="*/ 4032448 w 4282044"/>
              <a:gd name="connsiteY1" fmla="*/ 0 h 648072"/>
              <a:gd name="connsiteX2" fmla="*/ 4282044 w 4282044"/>
              <a:gd name="connsiteY2" fmla="*/ 293785 h 648072"/>
              <a:gd name="connsiteX3" fmla="*/ 4032448 w 4282044"/>
              <a:gd name="connsiteY3" fmla="*/ 648072 h 648072"/>
              <a:gd name="connsiteX4" fmla="*/ 0 w 4282044"/>
              <a:gd name="connsiteY4" fmla="*/ 648072 h 648072"/>
              <a:gd name="connsiteX5" fmla="*/ 0 w 4282044"/>
              <a:gd name="connsiteY5" fmla="*/ 0 h 648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2044" h="648072">
                <a:moveTo>
                  <a:pt x="0" y="0"/>
                </a:moveTo>
                <a:lnTo>
                  <a:pt x="4032448" y="0"/>
                </a:lnTo>
                <a:lnTo>
                  <a:pt x="4282044" y="293785"/>
                </a:lnTo>
                <a:cubicBezTo>
                  <a:pt x="4269184" y="314189"/>
                  <a:pt x="4197708" y="404929"/>
                  <a:pt x="4032448" y="648072"/>
                </a:cubicBezTo>
                <a:lnTo>
                  <a:pt x="0" y="648072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60" name="MH_SubTitle_2">
            <a:extLst>
              <a:ext uri="{FF2B5EF4-FFF2-40B4-BE49-F238E27FC236}">
                <a16:creationId xmlns:a16="http://schemas.microsoft.com/office/drawing/2014/main" id="{AFD05B6B-2E5D-4DC9-922B-F08F3939C85E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557467" y="2881141"/>
            <a:ext cx="1440000" cy="404643"/>
          </a:xfrm>
          <a:custGeom>
            <a:avLst/>
            <a:gdLst>
              <a:gd name="connsiteX0" fmla="*/ 0 w 4032448"/>
              <a:gd name="connsiteY0" fmla="*/ 0 h 648072"/>
              <a:gd name="connsiteX1" fmla="*/ 4032448 w 4032448"/>
              <a:gd name="connsiteY1" fmla="*/ 0 h 648072"/>
              <a:gd name="connsiteX2" fmla="*/ 4032448 w 4032448"/>
              <a:gd name="connsiteY2" fmla="*/ 648072 h 648072"/>
              <a:gd name="connsiteX3" fmla="*/ 0 w 4032448"/>
              <a:gd name="connsiteY3" fmla="*/ 648072 h 648072"/>
              <a:gd name="connsiteX4" fmla="*/ 0 w 4032448"/>
              <a:gd name="connsiteY4" fmla="*/ 0 h 648072"/>
              <a:gd name="connsiteX0" fmla="*/ 0 w 4035860"/>
              <a:gd name="connsiteY0" fmla="*/ 0 h 648072"/>
              <a:gd name="connsiteX1" fmla="*/ 4032448 w 4035860"/>
              <a:gd name="connsiteY1" fmla="*/ 0 h 648072"/>
              <a:gd name="connsiteX2" fmla="*/ 4035860 w 4035860"/>
              <a:gd name="connsiteY2" fmla="*/ 24154 h 648072"/>
              <a:gd name="connsiteX3" fmla="*/ 4032448 w 4035860"/>
              <a:gd name="connsiteY3" fmla="*/ 648072 h 648072"/>
              <a:gd name="connsiteX4" fmla="*/ 0 w 4035860"/>
              <a:gd name="connsiteY4" fmla="*/ 648072 h 648072"/>
              <a:gd name="connsiteX5" fmla="*/ 0 w 4035860"/>
              <a:gd name="connsiteY5" fmla="*/ 0 h 648072"/>
              <a:gd name="connsiteX0" fmla="*/ 0 w 4282044"/>
              <a:gd name="connsiteY0" fmla="*/ 0 h 648072"/>
              <a:gd name="connsiteX1" fmla="*/ 4032448 w 4282044"/>
              <a:gd name="connsiteY1" fmla="*/ 0 h 648072"/>
              <a:gd name="connsiteX2" fmla="*/ 4282044 w 4282044"/>
              <a:gd name="connsiteY2" fmla="*/ 293785 h 648072"/>
              <a:gd name="connsiteX3" fmla="*/ 4032448 w 4282044"/>
              <a:gd name="connsiteY3" fmla="*/ 648072 h 648072"/>
              <a:gd name="connsiteX4" fmla="*/ 0 w 4282044"/>
              <a:gd name="connsiteY4" fmla="*/ 648072 h 648072"/>
              <a:gd name="connsiteX5" fmla="*/ 0 w 4282044"/>
              <a:gd name="connsiteY5" fmla="*/ 0 h 648072"/>
              <a:gd name="connsiteX0" fmla="*/ 0 w 4282044"/>
              <a:gd name="connsiteY0" fmla="*/ 0 h 648072"/>
              <a:gd name="connsiteX1" fmla="*/ 4032448 w 4282044"/>
              <a:gd name="connsiteY1" fmla="*/ 0 h 648072"/>
              <a:gd name="connsiteX2" fmla="*/ 4282044 w 4282044"/>
              <a:gd name="connsiteY2" fmla="*/ 293785 h 648072"/>
              <a:gd name="connsiteX3" fmla="*/ 4032448 w 4282044"/>
              <a:gd name="connsiteY3" fmla="*/ 648072 h 648072"/>
              <a:gd name="connsiteX4" fmla="*/ 0 w 4282044"/>
              <a:gd name="connsiteY4" fmla="*/ 648072 h 648072"/>
              <a:gd name="connsiteX5" fmla="*/ 0 w 4282044"/>
              <a:gd name="connsiteY5" fmla="*/ 0 h 648072"/>
              <a:gd name="connsiteX0" fmla="*/ 0 w 4282044"/>
              <a:gd name="connsiteY0" fmla="*/ 0 h 648072"/>
              <a:gd name="connsiteX1" fmla="*/ 4032448 w 4282044"/>
              <a:gd name="connsiteY1" fmla="*/ 0 h 648072"/>
              <a:gd name="connsiteX2" fmla="*/ 4282044 w 4282044"/>
              <a:gd name="connsiteY2" fmla="*/ 293785 h 648072"/>
              <a:gd name="connsiteX3" fmla="*/ 4032448 w 4282044"/>
              <a:gd name="connsiteY3" fmla="*/ 648072 h 648072"/>
              <a:gd name="connsiteX4" fmla="*/ 0 w 4282044"/>
              <a:gd name="connsiteY4" fmla="*/ 648072 h 648072"/>
              <a:gd name="connsiteX5" fmla="*/ 0 w 4282044"/>
              <a:gd name="connsiteY5" fmla="*/ 0 h 648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2044" h="648072">
                <a:moveTo>
                  <a:pt x="0" y="0"/>
                </a:moveTo>
                <a:lnTo>
                  <a:pt x="4032448" y="0"/>
                </a:lnTo>
                <a:lnTo>
                  <a:pt x="4282044" y="293785"/>
                </a:lnTo>
                <a:cubicBezTo>
                  <a:pt x="4269184" y="314189"/>
                  <a:pt x="4197708" y="404929"/>
                  <a:pt x="4032448" y="648072"/>
                </a:cubicBezTo>
                <a:lnTo>
                  <a:pt x="0" y="64807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61" name="MH_SubTitle_3">
            <a:extLst>
              <a:ext uri="{FF2B5EF4-FFF2-40B4-BE49-F238E27FC236}">
                <a16:creationId xmlns:a16="http://schemas.microsoft.com/office/drawing/2014/main" id="{2CF593C6-71C4-4F0B-B6DE-58B022D614EF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557467" y="4034154"/>
            <a:ext cx="1440000" cy="402667"/>
          </a:xfrm>
          <a:custGeom>
            <a:avLst/>
            <a:gdLst>
              <a:gd name="connsiteX0" fmla="*/ 0 w 4032448"/>
              <a:gd name="connsiteY0" fmla="*/ 0 h 648072"/>
              <a:gd name="connsiteX1" fmla="*/ 4032448 w 4032448"/>
              <a:gd name="connsiteY1" fmla="*/ 0 h 648072"/>
              <a:gd name="connsiteX2" fmla="*/ 4032448 w 4032448"/>
              <a:gd name="connsiteY2" fmla="*/ 648072 h 648072"/>
              <a:gd name="connsiteX3" fmla="*/ 0 w 4032448"/>
              <a:gd name="connsiteY3" fmla="*/ 648072 h 648072"/>
              <a:gd name="connsiteX4" fmla="*/ 0 w 4032448"/>
              <a:gd name="connsiteY4" fmla="*/ 0 h 648072"/>
              <a:gd name="connsiteX0" fmla="*/ 0 w 4035860"/>
              <a:gd name="connsiteY0" fmla="*/ 0 h 648072"/>
              <a:gd name="connsiteX1" fmla="*/ 4032448 w 4035860"/>
              <a:gd name="connsiteY1" fmla="*/ 0 h 648072"/>
              <a:gd name="connsiteX2" fmla="*/ 4035860 w 4035860"/>
              <a:gd name="connsiteY2" fmla="*/ 24154 h 648072"/>
              <a:gd name="connsiteX3" fmla="*/ 4032448 w 4035860"/>
              <a:gd name="connsiteY3" fmla="*/ 648072 h 648072"/>
              <a:gd name="connsiteX4" fmla="*/ 0 w 4035860"/>
              <a:gd name="connsiteY4" fmla="*/ 648072 h 648072"/>
              <a:gd name="connsiteX5" fmla="*/ 0 w 4035860"/>
              <a:gd name="connsiteY5" fmla="*/ 0 h 648072"/>
              <a:gd name="connsiteX0" fmla="*/ 0 w 4282044"/>
              <a:gd name="connsiteY0" fmla="*/ 0 h 648072"/>
              <a:gd name="connsiteX1" fmla="*/ 4032448 w 4282044"/>
              <a:gd name="connsiteY1" fmla="*/ 0 h 648072"/>
              <a:gd name="connsiteX2" fmla="*/ 4282044 w 4282044"/>
              <a:gd name="connsiteY2" fmla="*/ 293785 h 648072"/>
              <a:gd name="connsiteX3" fmla="*/ 4032448 w 4282044"/>
              <a:gd name="connsiteY3" fmla="*/ 648072 h 648072"/>
              <a:gd name="connsiteX4" fmla="*/ 0 w 4282044"/>
              <a:gd name="connsiteY4" fmla="*/ 648072 h 648072"/>
              <a:gd name="connsiteX5" fmla="*/ 0 w 4282044"/>
              <a:gd name="connsiteY5" fmla="*/ 0 h 648072"/>
              <a:gd name="connsiteX0" fmla="*/ 0 w 4282044"/>
              <a:gd name="connsiteY0" fmla="*/ 0 h 648072"/>
              <a:gd name="connsiteX1" fmla="*/ 4032448 w 4282044"/>
              <a:gd name="connsiteY1" fmla="*/ 0 h 648072"/>
              <a:gd name="connsiteX2" fmla="*/ 4282044 w 4282044"/>
              <a:gd name="connsiteY2" fmla="*/ 293785 h 648072"/>
              <a:gd name="connsiteX3" fmla="*/ 4032448 w 4282044"/>
              <a:gd name="connsiteY3" fmla="*/ 648072 h 648072"/>
              <a:gd name="connsiteX4" fmla="*/ 0 w 4282044"/>
              <a:gd name="connsiteY4" fmla="*/ 648072 h 648072"/>
              <a:gd name="connsiteX5" fmla="*/ 0 w 4282044"/>
              <a:gd name="connsiteY5" fmla="*/ 0 h 648072"/>
              <a:gd name="connsiteX0" fmla="*/ 0 w 4282044"/>
              <a:gd name="connsiteY0" fmla="*/ 0 h 648072"/>
              <a:gd name="connsiteX1" fmla="*/ 4032448 w 4282044"/>
              <a:gd name="connsiteY1" fmla="*/ 0 h 648072"/>
              <a:gd name="connsiteX2" fmla="*/ 4282044 w 4282044"/>
              <a:gd name="connsiteY2" fmla="*/ 293785 h 648072"/>
              <a:gd name="connsiteX3" fmla="*/ 4032448 w 4282044"/>
              <a:gd name="connsiteY3" fmla="*/ 648072 h 648072"/>
              <a:gd name="connsiteX4" fmla="*/ 0 w 4282044"/>
              <a:gd name="connsiteY4" fmla="*/ 648072 h 648072"/>
              <a:gd name="connsiteX5" fmla="*/ 0 w 4282044"/>
              <a:gd name="connsiteY5" fmla="*/ 0 h 648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2044" h="648072">
                <a:moveTo>
                  <a:pt x="0" y="0"/>
                </a:moveTo>
                <a:lnTo>
                  <a:pt x="4032448" y="0"/>
                </a:lnTo>
                <a:lnTo>
                  <a:pt x="4282044" y="293785"/>
                </a:lnTo>
                <a:cubicBezTo>
                  <a:pt x="4269184" y="314189"/>
                  <a:pt x="4197708" y="404929"/>
                  <a:pt x="4032448" y="648072"/>
                </a:cubicBezTo>
                <a:lnTo>
                  <a:pt x="0" y="64807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29AD8F17-EE35-4078-AC47-61B5699AB0B2}"/>
              </a:ext>
            </a:extLst>
          </p:cNvPr>
          <p:cNvSpPr/>
          <p:nvPr/>
        </p:nvSpPr>
        <p:spPr>
          <a:xfrm>
            <a:off x="1927112" y="2186233"/>
            <a:ext cx="8183009" cy="64235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定义变量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money</a:t>
            </a: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800" dirty="0" err="1">
                <a:latin typeface="Times New Roman" pitchFamily="18" charset="0"/>
                <a:cs typeface="Times New Roman" pitchFamily="18" charset="0"/>
              </a:rPr>
              <a:t>num</a:t>
            </a: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total</a:t>
            </a:r>
            <a:endParaRPr lang="zh-CN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迷你简准圆" panose="03000509000000000000" pitchFamily="65" charset="-122"/>
              <a:ea typeface="迷你简准圆" panose="03000509000000000000" pitchFamily="65" charset="-122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3427172E-4BC8-4D75-9EAE-74866CCD486D}"/>
              </a:ext>
            </a:extLst>
          </p:cNvPr>
          <p:cNvSpPr/>
          <p:nvPr/>
        </p:nvSpPr>
        <p:spPr>
          <a:xfrm>
            <a:off x="1804050" y="1693570"/>
            <a:ext cx="1061217" cy="45364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002060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第</a:t>
            </a:r>
            <a:r>
              <a:rPr lang="en-US" altLang="zh-CN" sz="2000" b="1" dirty="0">
                <a:solidFill>
                  <a:srgbClr val="002060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1</a:t>
            </a:r>
            <a:r>
              <a:rPr lang="zh-CN" altLang="en-US" sz="2000" b="1" dirty="0">
                <a:solidFill>
                  <a:srgbClr val="002060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步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BCEC0A56-6EEE-4FA7-8EE0-69D86794CB3A}"/>
              </a:ext>
            </a:extLst>
          </p:cNvPr>
          <p:cNvSpPr/>
          <p:nvPr/>
        </p:nvSpPr>
        <p:spPr>
          <a:xfrm>
            <a:off x="1826081" y="2837878"/>
            <a:ext cx="1250858" cy="45364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002060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第</a:t>
            </a:r>
            <a:r>
              <a:rPr lang="en-US" altLang="zh-CN" sz="2000" b="1" dirty="0">
                <a:solidFill>
                  <a:srgbClr val="002060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2</a:t>
            </a:r>
            <a:r>
              <a:rPr lang="zh-CN" altLang="en-US" sz="2000" b="1" dirty="0">
                <a:solidFill>
                  <a:srgbClr val="002060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步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934A5178-8E6C-4CE3-8F65-75AA8BEA1C1E}"/>
              </a:ext>
            </a:extLst>
          </p:cNvPr>
          <p:cNvSpPr/>
          <p:nvPr/>
        </p:nvSpPr>
        <p:spPr>
          <a:xfrm>
            <a:off x="1815062" y="4005486"/>
            <a:ext cx="929019" cy="48663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002060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第</a:t>
            </a:r>
            <a:r>
              <a:rPr lang="en-US" altLang="zh-CN" sz="2000" b="1" dirty="0">
                <a:solidFill>
                  <a:srgbClr val="002060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3</a:t>
            </a:r>
            <a:r>
              <a:rPr lang="zh-CN" altLang="en-US" sz="2000" b="1" dirty="0">
                <a:solidFill>
                  <a:srgbClr val="002060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步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466D755F-B551-4FC8-AC71-26CFDD8D16E4}"/>
              </a:ext>
            </a:extLst>
          </p:cNvPr>
          <p:cNvSpPr/>
          <p:nvPr/>
        </p:nvSpPr>
        <p:spPr>
          <a:xfrm>
            <a:off x="1827959" y="3406790"/>
            <a:ext cx="9211875" cy="55151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lvl="1">
              <a:lnSpc>
                <a:spcPct val="100000"/>
              </a:lnSpc>
              <a:spcBef>
                <a:spcPts val="1733"/>
              </a:spcBef>
            </a:pP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输入单个金额和红包个数，分别存入变量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money</a:t>
            </a: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2800" dirty="0" err="1">
                <a:latin typeface="Times New Roman" pitchFamily="18" charset="0"/>
                <a:cs typeface="Times New Roman" pitchFamily="18" charset="0"/>
              </a:rPr>
              <a:t>num</a:t>
            </a: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中</a:t>
            </a:r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FE129742-BE9A-49C4-9920-054EEB62E4F7}"/>
              </a:ext>
            </a:extLst>
          </p:cNvPr>
          <p:cNvSpPr/>
          <p:nvPr/>
        </p:nvSpPr>
        <p:spPr>
          <a:xfrm>
            <a:off x="1794907" y="4501778"/>
            <a:ext cx="8183009" cy="64235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计算总金额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total = </a:t>
            </a:r>
            <a:r>
              <a:rPr lang="en-US" altLang="zh-CN" sz="2800" dirty="0" err="1">
                <a:latin typeface="Times New Roman" pitchFamily="18" charset="0"/>
                <a:cs typeface="Times New Roman" pitchFamily="18" charset="0"/>
              </a:rPr>
              <a:t>num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* money</a:t>
            </a:r>
            <a:endParaRPr lang="zh-CN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迷你简准圆" panose="03000509000000000000" pitchFamily="65" charset="-122"/>
              <a:ea typeface="迷你简准圆" panose="03000509000000000000" pitchFamily="65" charset="-122"/>
            </a:endParaRPr>
          </a:p>
        </p:txBody>
      </p:sp>
      <p:sp>
        <p:nvSpPr>
          <p:cNvPr id="69" name="MH_SubTitle_3">
            <a:extLst>
              <a:ext uri="{FF2B5EF4-FFF2-40B4-BE49-F238E27FC236}">
                <a16:creationId xmlns:a16="http://schemas.microsoft.com/office/drawing/2014/main" id="{F7E12BDE-C0A4-4F81-ACB1-63DE1149AF99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557467" y="5181059"/>
            <a:ext cx="1440000" cy="382009"/>
          </a:xfrm>
          <a:custGeom>
            <a:avLst/>
            <a:gdLst>
              <a:gd name="connsiteX0" fmla="*/ 0 w 4032448"/>
              <a:gd name="connsiteY0" fmla="*/ 0 h 648072"/>
              <a:gd name="connsiteX1" fmla="*/ 4032448 w 4032448"/>
              <a:gd name="connsiteY1" fmla="*/ 0 h 648072"/>
              <a:gd name="connsiteX2" fmla="*/ 4032448 w 4032448"/>
              <a:gd name="connsiteY2" fmla="*/ 648072 h 648072"/>
              <a:gd name="connsiteX3" fmla="*/ 0 w 4032448"/>
              <a:gd name="connsiteY3" fmla="*/ 648072 h 648072"/>
              <a:gd name="connsiteX4" fmla="*/ 0 w 4032448"/>
              <a:gd name="connsiteY4" fmla="*/ 0 h 648072"/>
              <a:gd name="connsiteX0" fmla="*/ 0 w 4035860"/>
              <a:gd name="connsiteY0" fmla="*/ 0 h 648072"/>
              <a:gd name="connsiteX1" fmla="*/ 4032448 w 4035860"/>
              <a:gd name="connsiteY1" fmla="*/ 0 h 648072"/>
              <a:gd name="connsiteX2" fmla="*/ 4035860 w 4035860"/>
              <a:gd name="connsiteY2" fmla="*/ 24154 h 648072"/>
              <a:gd name="connsiteX3" fmla="*/ 4032448 w 4035860"/>
              <a:gd name="connsiteY3" fmla="*/ 648072 h 648072"/>
              <a:gd name="connsiteX4" fmla="*/ 0 w 4035860"/>
              <a:gd name="connsiteY4" fmla="*/ 648072 h 648072"/>
              <a:gd name="connsiteX5" fmla="*/ 0 w 4035860"/>
              <a:gd name="connsiteY5" fmla="*/ 0 h 648072"/>
              <a:gd name="connsiteX0" fmla="*/ 0 w 4282044"/>
              <a:gd name="connsiteY0" fmla="*/ 0 h 648072"/>
              <a:gd name="connsiteX1" fmla="*/ 4032448 w 4282044"/>
              <a:gd name="connsiteY1" fmla="*/ 0 h 648072"/>
              <a:gd name="connsiteX2" fmla="*/ 4282044 w 4282044"/>
              <a:gd name="connsiteY2" fmla="*/ 293785 h 648072"/>
              <a:gd name="connsiteX3" fmla="*/ 4032448 w 4282044"/>
              <a:gd name="connsiteY3" fmla="*/ 648072 h 648072"/>
              <a:gd name="connsiteX4" fmla="*/ 0 w 4282044"/>
              <a:gd name="connsiteY4" fmla="*/ 648072 h 648072"/>
              <a:gd name="connsiteX5" fmla="*/ 0 w 4282044"/>
              <a:gd name="connsiteY5" fmla="*/ 0 h 648072"/>
              <a:gd name="connsiteX0" fmla="*/ 0 w 4282044"/>
              <a:gd name="connsiteY0" fmla="*/ 0 h 648072"/>
              <a:gd name="connsiteX1" fmla="*/ 4032448 w 4282044"/>
              <a:gd name="connsiteY1" fmla="*/ 0 h 648072"/>
              <a:gd name="connsiteX2" fmla="*/ 4282044 w 4282044"/>
              <a:gd name="connsiteY2" fmla="*/ 293785 h 648072"/>
              <a:gd name="connsiteX3" fmla="*/ 4032448 w 4282044"/>
              <a:gd name="connsiteY3" fmla="*/ 648072 h 648072"/>
              <a:gd name="connsiteX4" fmla="*/ 0 w 4282044"/>
              <a:gd name="connsiteY4" fmla="*/ 648072 h 648072"/>
              <a:gd name="connsiteX5" fmla="*/ 0 w 4282044"/>
              <a:gd name="connsiteY5" fmla="*/ 0 h 648072"/>
              <a:gd name="connsiteX0" fmla="*/ 0 w 4282044"/>
              <a:gd name="connsiteY0" fmla="*/ 0 h 648072"/>
              <a:gd name="connsiteX1" fmla="*/ 4032448 w 4282044"/>
              <a:gd name="connsiteY1" fmla="*/ 0 h 648072"/>
              <a:gd name="connsiteX2" fmla="*/ 4282044 w 4282044"/>
              <a:gd name="connsiteY2" fmla="*/ 293785 h 648072"/>
              <a:gd name="connsiteX3" fmla="*/ 4032448 w 4282044"/>
              <a:gd name="connsiteY3" fmla="*/ 648072 h 648072"/>
              <a:gd name="connsiteX4" fmla="*/ 0 w 4282044"/>
              <a:gd name="connsiteY4" fmla="*/ 648072 h 648072"/>
              <a:gd name="connsiteX5" fmla="*/ 0 w 4282044"/>
              <a:gd name="connsiteY5" fmla="*/ 0 h 648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2044" h="648072">
                <a:moveTo>
                  <a:pt x="0" y="0"/>
                </a:moveTo>
                <a:lnTo>
                  <a:pt x="4032448" y="0"/>
                </a:lnTo>
                <a:lnTo>
                  <a:pt x="4282044" y="293785"/>
                </a:lnTo>
                <a:cubicBezTo>
                  <a:pt x="4269184" y="314189"/>
                  <a:pt x="4197708" y="404929"/>
                  <a:pt x="4032448" y="648072"/>
                </a:cubicBezTo>
                <a:lnTo>
                  <a:pt x="0" y="64807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70300003-1756-40AA-9BB5-55DB4EE3493A}"/>
              </a:ext>
            </a:extLst>
          </p:cNvPr>
          <p:cNvSpPr/>
          <p:nvPr/>
        </p:nvSpPr>
        <p:spPr>
          <a:xfrm>
            <a:off x="1837096" y="5153862"/>
            <a:ext cx="1250858" cy="43037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002060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第</a:t>
            </a:r>
            <a:r>
              <a:rPr lang="en-US" altLang="zh-CN" sz="2000" b="1" dirty="0">
                <a:solidFill>
                  <a:srgbClr val="002060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4</a:t>
            </a:r>
            <a:r>
              <a:rPr lang="zh-CN" altLang="en-US" sz="2000" b="1" dirty="0">
                <a:solidFill>
                  <a:srgbClr val="002060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步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AC9DD0B8-0E84-4FE5-AE01-B15076D188DA}"/>
              </a:ext>
            </a:extLst>
          </p:cNvPr>
          <p:cNvSpPr/>
          <p:nvPr/>
        </p:nvSpPr>
        <p:spPr>
          <a:xfrm>
            <a:off x="1816942" y="5536556"/>
            <a:ext cx="8183011" cy="6093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输出红包总金额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total</a:t>
            </a:r>
            <a:endParaRPr lang="zh-CN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迷你简准圆" panose="03000509000000000000" pitchFamily="65" charset="-122"/>
              <a:ea typeface="迷你简准圆" panose="03000509000000000000" pitchFamily="65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902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37" grpId="0" animBg="1"/>
      <p:bldP spid="41" grpId="0" animBg="1"/>
      <p:bldP spid="44" grpId="0" animBg="1"/>
      <p:bldP spid="59" grpId="0" animBg="1"/>
      <p:bldP spid="60" grpId="0" animBg="1"/>
      <p:bldP spid="61" grpId="0" animBg="1"/>
      <p:bldP spid="62" grpId="0"/>
      <p:bldP spid="63" grpId="0"/>
      <p:bldP spid="64" grpId="0"/>
      <p:bldP spid="65" grpId="0"/>
      <p:bldP spid="66" grpId="0"/>
      <p:bldP spid="67" grpId="0"/>
      <p:bldP spid="69" grpId="0" animBg="1"/>
      <p:bldP spid="70" grpId="0"/>
      <p:bldP spid="71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343025" y="469900"/>
            <a:ext cx="9655175" cy="876300"/>
          </a:xfrm>
        </p:spPr>
        <p:txBody>
          <a:bodyPr vert="horz" lIns="121920" tIns="60960" rIns="121920" bIns="60960" rtlCol="0" anchor="ctr">
            <a:norm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</a:rPr>
              <a:t>案例六：</a:t>
            </a:r>
            <a:r>
              <a:rPr lang="zh-CN" altLang="en-US" sz="4000" dirty="0"/>
              <a:t>计算银行贷款本息</a:t>
            </a:r>
            <a:r>
              <a:rPr lang="en-US" altLang="zh-CN" sz="4000" dirty="0"/>
              <a:t>——</a:t>
            </a:r>
            <a:r>
              <a:rPr lang="zh-CN" alt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程序分析</a:t>
            </a:r>
          </a:p>
        </p:txBody>
      </p:sp>
      <p:sp>
        <p:nvSpPr>
          <p:cNvPr id="36867" name="内容占位符 2"/>
          <p:cNvSpPr>
            <a:spLocks noGrp="1"/>
          </p:cNvSpPr>
          <p:nvPr>
            <p:ph idx="1"/>
          </p:nvPr>
        </p:nvSpPr>
        <p:spPr>
          <a:xfrm>
            <a:off x="939801" y="1447801"/>
            <a:ext cx="10337799" cy="4800599"/>
          </a:xfrm>
        </p:spPr>
        <p:txBody>
          <a:bodyPr>
            <a:noAutofit/>
          </a:bodyPr>
          <a:lstStyle/>
          <a:p>
            <a:pPr marL="0" lvl="1" indent="0">
              <a:lnSpc>
                <a:spcPct val="150000"/>
              </a:lnSpc>
              <a:spcBef>
                <a:spcPts val="2400"/>
              </a:spcBef>
              <a:buNone/>
            </a:pP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第一步：定义文件指针及各个变量</a:t>
            </a:r>
            <a:endParaRPr lang="en-US" altLang="zh-CN" sz="3200" dirty="0">
              <a:latin typeface="Times New Roman" pitchFamily="18" charset="0"/>
              <a:cs typeface="Times New Roman" pitchFamily="18" charset="0"/>
            </a:endParaRPr>
          </a:p>
          <a:p>
            <a:pPr marL="0" lvl="1" indent="0">
              <a:lnSpc>
                <a:spcPct val="150000"/>
              </a:lnSpc>
              <a:spcBef>
                <a:spcPts val="2400"/>
              </a:spcBef>
              <a:buNone/>
            </a:pP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第二步：打开文件，从文件读入数据并赋给相应变量</a:t>
            </a:r>
          </a:p>
          <a:p>
            <a:pPr marL="0" lvl="1" indent="0">
              <a:lnSpc>
                <a:spcPct val="150000"/>
              </a:lnSpc>
              <a:spcBef>
                <a:spcPts val="1733"/>
              </a:spcBef>
              <a:buNone/>
            </a:pP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第三步：调用函数计算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sum = money * </a:t>
            </a:r>
            <a:r>
              <a:rPr lang="en-US" altLang="zh-CN" sz="3200" dirty="0" err="1">
                <a:latin typeface="Times New Roman" pitchFamily="18" charset="0"/>
                <a:cs typeface="Times New Roman" pitchFamily="18" charset="0"/>
              </a:rPr>
              <a:t>pow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(1+rate, year)</a:t>
            </a:r>
          </a:p>
          <a:p>
            <a:pPr marL="0" lvl="1" indent="0">
              <a:lnSpc>
                <a:spcPct val="150000"/>
              </a:lnSpc>
              <a:spcBef>
                <a:spcPts val="1733"/>
              </a:spcBef>
              <a:buNone/>
            </a:pP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第四步：输出贷款本息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sum</a:t>
            </a:r>
          </a:p>
          <a:p>
            <a:pPr marL="0" lvl="1" indent="0">
              <a:lnSpc>
                <a:spcPct val="150000"/>
              </a:lnSpc>
              <a:spcBef>
                <a:spcPts val="1733"/>
              </a:spcBef>
              <a:buNone/>
            </a:pP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第五步：关闭文件</a:t>
            </a:r>
            <a:endParaRPr lang="en-US" altLang="zh-CN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388CEC-A151-429C-BB7E-7DA9B0D7197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1" t="13208"/>
          <a:stretch/>
        </p:blipFill>
        <p:spPr>
          <a:xfrm rot="5400000">
            <a:off x="9772684" y="-273012"/>
            <a:ext cx="2146302" cy="26923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361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422400" y="355601"/>
            <a:ext cx="83984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sz="3600" b="1" dirty="0">
                <a:solidFill>
                  <a:srgbClr val="FF0000"/>
                </a:solidFill>
              </a:rPr>
              <a:t>案例六：</a:t>
            </a:r>
            <a:r>
              <a:rPr lang="zh-CN" altLang="en-US" sz="3600" dirty="0"/>
              <a:t>计算银行贷款本息</a:t>
            </a:r>
            <a:r>
              <a:rPr lang="en-US" altLang="zh-CN" sz="4000" dirty="0"/>
              <a:t>——</a:t>
            </a:r>
            <a:r>
              <a:rPr lang="zh-CN" alt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程序代码</a:t>
            </a:r>
          </a:p>
        </p:txBody>
      </p:sp>
      <p:sp>
        <p:nvSpPr>
          <p:cNvPr id="9" name="矩形 8"/>
          <p:cNvSpPr/>
          <p:nvPr/>
        </p:nvSpPr>
        <p:spPr>
          <a:xfrm>
            <a:off x="4127500" y="1176869"/>
            <a:ext cx="7886700" cy="5262979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#include &lt;</a:t>
            </a:r>
            <a:r>
              <a:rPr lang="en-US" altLang="zh-CN" sz="24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stdio.h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&gt;</a:t>
            </a:r>
          </a:p>
          <a:p>
            <a:pPr algn="just"/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#include &lt;</a:t>
            </a:r>
            <a:r>
              <a:rPr lang="en-US" altLang="zh-CN" sz="24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math.h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&gt;</a:t>
            </a:r>
          </a:p>
          <a:p>
            <a:pPr algn="just"/>
            <a:r>
              <a:rPr lang="en-US" altLang="zh-CN" sz="24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int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main()</a:t>
            </a:r>
          </a:p>
          <a:p>
            <a:pPr algn="just"/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{</a:t>
            </a:r>
          </a:p>
          <a:p>
            <a:pPr algn="just"/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	FILE *</a:t>
            </a:r>
            <a:r>
              <a:rPr lang="en-US" altLang="zh-CN" sz="24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fp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;</a:t>
            </a:r>
          </a:p>
          <a:p>
            <a:pPr algn="just"/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	</a:t>
            </a:r>
            <a:r>
              <a:rPr lang="en-US" altLang="zh-CN" sz="24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int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money, year;</a:t>
            </a:r>
          </a:p>
          <a:p>
            <a:pPr algn="just"/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	float rate, sum;</a:t>
            </a:r>
          </a:p>
          <a:p>
            <a:pPr algn="just"/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	</a:t>
            </a:r>
            <a:r>
              <a:rPr lang="en-US" altLang="zh-CN" sz="24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fp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 =</a:t>
            </a:r>
            <a:r>
              <a:rPr lang="en-US" altLang="zh-CN" sz="24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fopen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("credit.txt", "r");</a:t>
            </a:r>
          </a:p>
          <a:p>
            <a:pPr algn="just"/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	</a:t>
            </a:r>
            <a:r>
              <a:rPr lang="en-US" altLang="zh-CN" sz="24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fscanf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(</a:t>
            </a:r>
            <a:r>
              <a:rPr lang="en-US" altLang="zh-CN" sz="24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fp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,"%</a:t>
            </a:r>
            <a:r>
              <a:rPr lang="en-US" altLang="zh-CN" sz="24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d%d%f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",&amp;money, &amp;year, &amp; rate);</a:t>
            </a:r>
          </a:p>
          <a:p>
            <a:pPr algn="just"/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	sum = money * </a:t>
            </a:r>
            <a:r>
              <a:rPr lang="en-US" altLang="zh-CN" sz="24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pow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(1+rate, year);</a:t>
            </a:r>
          </a:p>
          <a:p>
            <a:pPr algn="just"/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	</a:t>
            </a:r>
            <a:r>
              <a:rPr lang="en-US" altLang="zh-CN" sz="24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printf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("%d</a:t>
            </a: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元钱的贷款利率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%.2f\n", money, rate);</a:t>
            </a:r>
          </a:p>
          <a:p>
            <a:pPr algn="just"/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	</a:t>
            </a:r>
            <a:r>
              <a:rPr lang="en-US" altLang="zh-CN" sz="24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printf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("%d</a:t>
            </a: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年后贷款本息是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%.2f\n", year, sum);</a:t>
            </a:r>
          </a:p>
          <a:p>
            <a:pPr algn="just"/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	</a:t>
            </a:r>
            <a:r>
              <a:rPr lang="en-US" altLang="zh-CN" sz="24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fclose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(</a:t>
            </a:r>
            <a:r>
              <a:rPr lang="en-US" altLang="zh-CN" sz="2400" b="1" dirty="0" err="1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fp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);</a:t>
            </a:r>
          </a:p>
          <a:p>
            <a:pPr algn="just"/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MingLiU" panose="02020509000000000000" pitchFamily="49" charset="-120"/>
                <a:cs typeface="Times New Roman" pitchFamily="18" charset="0"/>
              </a:rPr>
              <a:t>	return 0;        }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D388CEC-A151-429C-BB7E-7DA9B0D7197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1" t="13208"/>
          <a:stretch/>
        </p:blipFill>
        <p:spPr>
          <a:xfrm rot="5400000">
            <a:off x="9772684" y="-273012"/>
            <a:ext cx="2146302" cy="2692328"/>
          </a:xfrm>
          <a:prstGeom prst="rect">
            <a:avLst/>
          </a:prstGeom>
        </p:spPr>
      </p:pic>
      <p:sp>
        <p:nvSpPr>
          <p:cNvPr id="11" name="内容占位符 2"/>
          <p:cNvSpPr txBox="1">
            <a:spLocks/>
          </p:cNvSpPr>
          <p:nvPr/>
        </p:nvSpPr>
        <p:spPr>
          <a:xfrm>
            <a:off x="114301" y="1225552"/>
            <a:ext cx="3835399" cy="4800599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第一步：打开文件，从文件读入数据并赋值</a:t>
            </a:r>
          </a:p>
          <a:p>
            <a:pPr marL="0" lvl="1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第二步：调用函数计算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sum </a:t>
            </a:r>
          </a:p>
          <a:p>
            <a:pPr marL="0" lvl="1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第三步：定义文件指针及各个变量</a:t>
            </a:r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 marL="0" lvl="1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第四步：输出贷款本息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sum</a:t>
            </a:r>
          </a:p>
          <a:p>
            <a:pPr marL="0" lvl="1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第五步：关闭文件</a:t>
            </a:r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 marL="0" lvl="1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 marL="0" lvl="1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 marL="0" lvl="1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278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422402" y="558801"/>
            <a:ext cx="88024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4000" b="1" dirty="0">
                <a:solidFill>
                  <a:srgbClr val="FF0000"/>
                </a:solidFill>
              </a:rPr>
              <a:t>案例六：</a:t>
            </a:r>
            <a:r>
              <a:rPr lang="zh-CN" altLang="en-US" sz="4000" dirty="0"/>
              <a:t>银行贷款本息</a:t>
            </a:r>
            <a:r>
              <a:rPr lang="en-US" altLang="zh-CN" sz="4000" dirty="0"/>
              <a:t>——</a:t>
            </a:r>
            <a:r>
              <a:rPr lang="zh-CN" alt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程序运行结果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00"/>
          <a:stretch/>
        </p:blipFill>
        <p:spPr bwMode="auto">
          <a:xfrm>
            <a:off x="508002" y="1784350"/>
            <a:ext cx="11163298" cy="254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D388CEC-A151-429C-BB7E-7DA9B0D7197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1" t="13208"/>
          <a:stretch/>
        </p:blipFill>
        <p:spPr>
          <a:xfrm rot="5400000">
            <a:off x="9772684" y="-273012"/>
            <a:ext cx="2146302" cy="26923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9271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1">
            <a:extLst>
              <a:ext uri="{FF2B5EF4-FFF2-40B4-BE49-F238E27FC236}">
                <a16:creationId xmlns:a16="http://schemas.microsoft.com/office/drawing/2014/main" id="{B4430DB2-4057-4173-A565-75323D6E825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789506" name="Rectangle 2">
            <a:extLst>
              <a:ext uri="{FF2B5EF4-FFF2-40B4-BE49-F238E27FC236}">
                <a16:creationId xmlns:a16="http://schemas.microsoft.com/office/drawing/2014/main" id="{F35CAF2F-6B68-43EF-863C-75933BE84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711" y="1138239"/>
            <a:ext cx="8858250" cy="5478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【</a:t>
            </a:r>
            <a:r>
              <a:rPr lang="zh-CN" altLang="en-US" sz="2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例</a:t>
            </a:r>
            <a:r>
              <a:rPr lang="en-US" altLang="zh-CN" sz="2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】</a:t>
            </a:r>
            <a:r>
              <a:rPr lang="zh-CN" altLang="en-US" sz="2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编写程序，键盘输入一个三位整数，逆序输出</a:t>
            </a:r>
            <a:r>
              <a:rPr lang="en-US" altLang="zh-CN" sz="2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.</a:t>
            </a:r>
          </a:p>
          <a:p>
            <a:pPr>
              <a:defRPr/>
            </a:pPr>
            <a:r>
              <a:rPr lang="en-US" altLang="zh-CN" sz="28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#include&lt;stdio.h&gt;</a:t>
            </a:r>
          </a:p>
          <a:p>
            <a:pPr>
              <a:defRPr/>
            </a:pPr>
            <a:r>
              <a:rPr lang="en-US" altLang="zh-CN" sz="28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main(  )</a:t>
            </a:r>
          </a:p>
          <a:p>
            <a:pPr>
              <a:defRPr/>
            </a:pPr>
            <a:r>
              <a:rPr lang="en-US" altLang="zh-CN" sz="28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 {   int a, </a:t>
            </a:r>
            <a:r>
              <a:rPr lang="en-US" altLang="zh-CN" sz="2800" b="1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</a:t>
            </a:r>
            <a:r>
              <a:rPr lang="en-US" altLang="zh-CN" sz="28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 j, k;</a:t>
            </a:r>
          </a:p>
          <a:p>
            <a:pPr>
              <a:defRPr/>
            </a:pPr>
            <a:r>
              <a:rPr lang="en-US" altLang="zh-CN" sz="28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     </a:t>
            </a:r>
            <a:r>
              <a:rPr lang="en-US" altLang="zh-CN" sz="2800" b="1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printf</a:t>
            </a:r>
            <a:r>
              <a:rPr lang="en-US" altLang="zh-CN" sz="28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(“Input datas:”);</a:t>
            </a:r>
          </a:p>
          <a:p>
            <a:pPr>
              <a:defRPr/>
            </a:pPr>
            <a:r>
              <a:rPr lang="en-US" altLang="zh-CN" sz="28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     </a:t>
            </a:r>
            <a:r>
              <a:rPr lang="en-US" altLang="zh-CN" sz="2800" b="1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scanf</a:t>
            </a:r>
            <a:r>
              <a:rPr lang="en-US" altLang="zh-CN" sz="28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(“%3d”,&amp;a);</a:t>
            </a:r>
          </a:p>
          <a:p>
            <a:pPr>
              <a:defRPr/>
            </a:pPr>
            <a:r>
              <a:rPr lang="en-US" altLang="zh-CN" sz="28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     </a:t>
            </a:r>
            <a:r>
              <a:rPr lang="en-US" altLang="zh-CN" sz="2800" b="1" dirty="0" err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</a:t>
            </a:r>
            <a:r>
              <a:rPr lang="en-US" altLang="zh-CN" sz="28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=a/100 ;</a:t>
            </a:r>
          </a:p>
          <a:p>
            <a:pPr>
              <a:defRPr/>
            </a:pPr>
            <a:r>
              <a:rPr lang="en-US" altLang="zh-CN" sz="28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     j=a/10-i*10 ;</a:t>
            </a:r>
          </a:p>
          <a:p>
            <a:pPr>
              <a:defRPr/>
            </a:pPr>
            <a:r>
              <a:rPr lang="en-US" altLang="zh-CN" sz="28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     k=a-j*10-i*100 ;</a:t>
            </a:r>
          </a:p>
          <a:p>
            <a:pPr>
              <a:defRPr/>
            </a:pPr>
            <a:r>
              <a:rPr lang="en-GB" altLang="zh-CN" sz="28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     </a:t>
            </a:r>
            <a:r>
              <a:rPr lang="en-GB" altLang="zh-CN" sz="28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a=i+j*10+k*100;</a:t>
            </a:r>
            <a:endParaRPr lang="en-US" altLang="zh-CN" sz="28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28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     printf(“output:%d\</a:t>
            </a:r>
            <a:r>
              <a:rPr lang="en-US" altLang="zh-CN" sz="2800" b="1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n”,a</a:t>
            </a:r>
            <a:r>
              <a:rPr lang="en-US" altLang="zh-CN" sz="28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);   </a:t>
            </a:r>
          </a:p>
          <a:p>
            <a:pPr>
              <a:defRPr/>
            </a:pPr>
            <a:r>
              <a:rPr lang="en-US" altLang="zh-CN" sz="28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  }</a:t>
            </a:r>
            <a:endParaRPr lang="zh-CN" altLang="zh-CN" sz="28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89507" name="Rectangle 3">
            <a:extLst>
              <a:ext uri="{FF2B5EF4-FFF2-40B4-BE49-F238E27FC236}">
                <a16:creationId xmlns:a16="http://schemas.microsoft.com/office/drawing/2014/main" id="{FD2EED1F-70B2-4C16-AFBC-E9CB168E6B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5739" y="3962400"/>
            <a:ext cx="3857625" cy="133985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C6AF86C-7663-4285-897C-E70561493A89}"/>
              </a:ext>
            </a:extLst>
          </p:cNvPr>
          <p:cNvSpPr/>
          <p:nvPr/>
        </p:nvSpPr>
        <p:spPr>
          <a:xfrm>
            <a:off x="1511300" y="381002"/>
            <a:ext cx="8750299" cy="7078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buNone/>
            </a:pPr>
            <a:r>
              <a:rPr lang="zh-CN" altLang="en-US" sz="4000" b="1" dirty="0">
                <a:solidFill>
                  <a:srgbClr val="FF0000"/>
                </a:solidFill>
              </a:rPr>
              <a:t>案例七：</a:t>
            </a:r>
            <a:r>
              <a:rPr lang="zh-CN" altLang="en-US" sz="4000" dirty="0"/>
              <a:t>数字的分离</a:t>
            </a:r>
            <a:endParaRPr lang="zh-CN" altLang="en-US" sz="3200" b="1" dirty="0">
              <a:solidFill>
                <a:srgbClr val="002060"/>
              </a:solidFill>
              <a:latin typeface="+mj-lt"/>
              <a:ea typeface="迷你简准圆" panose="03000509000000000000" pitchFamily="65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D388CEC-A151-429C-BB7E-7DA9B0D719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1" t="13208"/>
          <a:stretch/>
        </p:blipFill>
        <p:spPr>
          <a:xfrm rot="5400000">
            <a:off x="9772684" y="-273012"/>
            <a:ext cx="2146302" cy="269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01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89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89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89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895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895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895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895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895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7895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789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789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789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789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9507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1">
            <a:extLst>
              <a:ext uri="{FF2B5EF4-FFF2-40B4-BE49-F238E27FC236}">
                <a16:creationId xmlns:a16="http://schemas.microsoft.com/office/drawing/2014/main" id="{549412D5-A6E7-46FD-9AA0-0C1CEAF8FA2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790530" name="Rectangle 2">
            <a:extLst>
              <a:ext uri="{FF2B5EF4-FFF2-40B4-BE49-F238E27FC236}">
                <a16:creationId xmlns:a16="http://schemas.microsoft.com/office/drawing/2014/main" id="{9F79ADE2-A2DF-4DA7-84F9-826B56A3D6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937" y="1412876"/>
            <a:ext cx="10063163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l" eaLnBrk="1" hangingPunct="1">
              <a:lnSpc>
                <a:spcPct val="200000"/>
              </a:lnSpc>
              <a:spcBef>
                <a:spcPct val="25000"/>
              </a:spcBef>
            </a:pP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方正姚体" panose="02010601030101010101" pitchFamily="2" charset="-122"/>
                <a:cs typeface="Times New Roman" panose="02020603050405020304" pitchFamily="18" charset="0"/>
              </a:rPr>
              <a:t>问题描述：</a:t>
            </a:r>
            <a:r>
              <a:rPr lang="zh-CN" altLang="en-US" dirty="0">
                <a:ea typeface="方正姚体" panose="02010601030101010101" pitchFamily="2" charset="-122"/>
                <a:cs typeface="Times New Roman" panose="02020603050405020304" pitchFamily="18" charset="0"/>
              </a:rPr>
              <a:t>不借助于第</a:t>
            </a:r>
            <a:r>
              <a:rPr lang="en-US" altLang="zh-CN" dirty="0">
                <a:ea typeface="方正姚体" panose="02010601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ea typeface="方正姚体" panose="02010601030101010101" pitchFamily="2" charset="-122"/>
                <a:cs typeface="Times New Roman" panose="02020603050405020304" pitchFamily="18" charset="0"/>
              </a:rPr>
              <a:t>个变量，将键盘输入的两个整数赋予变量</a:t>
            </a:r>
            <a:r>
              <a:rPr lang="en-US" altLang="zh-CN" dirty="0">
                <a:ea typeface="方正姚体" panose="02010601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ea typeface="方正姚体" panose="02010601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ea typeface="方正姚体" panose="02010601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dirty="0">
                <a:ea typeface="方正姚体" panose="02010601030101010101" pitchFamily="2" charset="-122"/>
                <a:cs typeface="Times New Roman" panose="02020603050405020304" pitchFamily="18" charset="0"/>
              </a:rPr>
              <a:t>，程序输出</a:t>
            </a:r>
            <a:r>
              <a:rPr lang="en-US" altLang="zh-CN" dirty="0">
                <a:ea typeface="方正姚体" panose="02010601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ea typeface="方正姚体" panose="02010601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ea typeface="方正姚体" panose="02010601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dirty="0">
                <a:ea typeface="方正姚体" panose="02010601030101010101" pitchFamily="2" charset="-122"/>
                <a:cs typeface="Times New Roman" panose="02020603050405020304" pitchFamily="18" charset="0"/>
              </a:rPr>
              <a:t>的原始值以及相互交换后的值。</a:t>
            </a:r>
            <a:endParaRPr lang="zh-CN" altLang="zh-CN" dirty="0"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624004-3EDC-4C14-AFAD-8C3B92CC6103}"/>
              </a:ext>
            </a:extLst>
          </p:cNvPr>
          <p:cNvSpPr/>
          <p:nvPr/>
        </p:nvSpPr>
        <p:spPr>
          <a:xfrm>
            <a:off x="1511300" y="469902"/>
            <a:ext cx="8750299" cy="7078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buNone/>
            </a:pPr>
            <a:r>
              <a:rPr lang="zh-CN" altLang="en-US" sz="4000" b="1" dirty="0">
                <a:solidFill>
                  <a:srgbClr val="FF0000"/>
                </a:solidFill>
              </a:rPr>
              <a:t>案例八：</a:t>
            </a:r>
            <a:r>
              <a:rPr lang="zh-CN" altLang="en-US" sz="4000" dirty="0"/>
              <a:t>数的交换</a:t>
            </a:r>
            <a:r>
              <a:rPr lang="en-US" altLang="zh-CN" sz="4000" dirty="0"/>
              <a:t>—</a:t>
            </a:r>
            <a:r>
              <a:rPr lang="zh-CN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问题的扩展</a:t>
            </a:r>
            <a:endParaRPr lang="zh-CN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迷你简准圆" panose="03000509000000000000" pitchFamily="65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388CEC-A151-429C-BB7E-7DA9B0D719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1" t="13208"/>
          <a:stretch/>
        </p:blipFill>
        <p:spPr>
          <a:xfrm rot="5400000">
            <a:off x="9772684" y="-273012"/>
            <a:ext cx="2146302" cy="269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288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90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1">
            <a:extLst>
              <a:ext uri="{FF2B5EF4-FFF2-40B4-BE49-F238E27FC236}">
                <a16:creationId xmlns:a16="http://schemas.microsoft.com/office/drawing/2014/main" id="{549412D5-A6E7-46FD-9AA0-0C1CEAF8FA2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624004-3EDC-4C14-AFAD-8C3B92CC6103}"/>
              </a:ext>
            </a:extLst>
          </p:cNvPr>
          <p:cNvSpPr/>
          <p:nvPr/>
        </p:nvSpPr>
        <p:spPr>
          <a:xfrm>
            <a:off x="1511300" y="342902"/>
            <a:ext cx="8750299" cy="7078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buNone/>
            </a:pPr>
            <a:r>
              <a:rPr lang="zh-CN" altLang="en-US" sz="4000" b="1" dirty="0">
                <a:solidFill>
                  <a:srgbClr val="FF0000"/>
                </a:solidFill>
              </a:rPr>
              <a:t>案例八：</a:t>
            </a:r>
            <a:r>
              <a:rPr lang="zh-CN" altLang="en-US" sz="4000" dirty="0"/>
              <a:t>数的交换</a:t>
            </a:r>
            <a:r>
              <a:rPr lang="en-US" altLang="zh-CN" sz="4000" dirty="0"/>
              <a:t>—</a:t>
            </a:r>
            <a:r>
              <a:rPr lang="zh-CN" altLang="en-US" sz="3600" b="1" dirty="0">
                <a:solidFill>
                  <a:srgbClr val="C00000"/>
                </a:solidFill>
              </a:rPr>
              <a:t>代码实现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0FEC4E5-7093-4C7F-B248-F1FDC3DBA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0951" y="1112839"/>
            <a:ext cx="8569325" cy="5601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l" eaLnBrk="1" hangingPunct="1">
              <a:spcBef>
                <a:spcPts val="600"/>
              </a:spcBef>
            </a:pPr>
            <a:r>
              <a:rPr lang="zh-CN" altLang="en-US" sz="2800" dirty="0">
                <a:cs typeface="Times New Roman" panose="02020603050405020304" pitchFamily="18" charset="0"/>
              </a:rPr>
              <a:t>＃</a:t>
            </a:r>
            <a:r>
              <a:rPr lang="en-US" altLang="zh-CN" sz="2800" dirty="0">
                <a:cs typeface="Times New Roman" panose="02020603050405020304" pitchFamily="18" charset="0"/>
              </a:rPr>
              <a:t>include&lt;</a:t>
            </a:r>
            <a:r>
              <a:rPr lang="en-US" altLang="zh-CN" sz="2800" dirty="0" err="1">
                <a:cs typeface="Times New Roman" panose="02020603050405020304" pitchFamily="18" charset="0"/>
              </a:rPr>
              <a:t>stdio.h</a:t>
            </a:r>
            <a:r>
              <a:rPr lang="en-US" altLang="zh-CN" sz="2800" dirty="0">
                <a:cs typeface="Times New Roman" panose="02020603050405020304" pitchFamily="18" charset="0"/>
              </a:rPr>
              <a:t>&gt;</a:t>
            </a:r>
          </a:p>
          <a:p>
            <a:pPr algn="l" eaLnBrk="1" hangingPunct="1">
              <a:spcBef>
                <a:spcPts val="600"/>
              </a:spcBef>
            </a:pPr>
            <a:r>
              <a:rPr lang="en-US" altLang="zh-CN" sz="2800" dirty="0">
                <a:cs typeface="Times New Roman" panose="02020603050405020304" pitchFamily="18" charset="0"/>
              </a:rPr>
              <a:t>main( )</a:t>
            </a:r>
          </a:p>
          <a:p>
            <a:pPr algn="l" eaLnBrk="1" hangingPunct="1">
              <a:spcBef>
                <a:spcPts val="600"/>
              </a:spcBef>
            </a:pPr>
            <a:r>
              <a:rPr lang="en-US" altLang="zh-CN" sz="2800" dirty="0">
                <a:cs typeface="Times New Roman" panose="02020603050405020304" pitchFamily="18" charset="0"/>
              </a:rPr>
              <a:t>   {  </a:t>
            </a:r>
            <a:r>
              <a:rPr lang="en-US" altLang="zh-CN" sz="2800" dirty="0" err="1"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cs typeface="Times New Roman" panose="02020603050405020304" pitchFamily="18" charset="0"/>
              </a:rPr>
              <a:t>a,b</a:t>
            </a:r>
            <a:r>
              <a:rPr lang="en-US" altLang="zh-CN" sz="2800" dirty="0">
                <a:cs typeface="Times New Roman" panose="02020603050405020304" pitchFamily="18" charset="0"/>
              </a:rPr>
              <a:t>;</a:t>
            </a:r>
          </a:p>
          <a:p>
            <a:pPr algn="l" eaLnBrk="1" hangingPunct="1">
              <a:spcBef>
                <a:spcPts val="600"/>
              </a:spcBef>
            </a:pPr>
            <a:r>
              <a:rPr lang="en-US" altLang="zh-CN" sz="2800" dirty="0">
                <a:cs typeface="Times New Roman" panose="02020603050405020304" pitchFamily="18" charset="0"/>
              </a:rPr>
              <a:t>      </a:t>
            </a:r>
            <a:r>
              <a:rPr lang="en-US" altLang="zh-CN" sz="2800" dirty="0" err="1">
                <a:cs typeface="Times New Roman" panose="02020603050405020304" pitchFamily="18" charset="0"/>
              </a:rPr>
              <a:t>printf</a:t>
            </a:r>
            <a:r>
              <a:rPr lang="en-US" altLang="zh-CN" sz="2800" dirty="0">
                <a:cs typeface="Times New Roman" panose="02020603050405020304" pitchFamily="18" charset="0"/>
              </a:rPr>
              <a:t>(“Input a and b:”);</a:t>
            </a:r>
          </a:p>
          <a:p>
            <a:pPr algn="l" eaLnBrk="1" hangingPunct="1">
              <a:spcBef>
                <a:spcPts val="600"/>
              </a:spcBef>
            </a:pPr>
            <a:r>
              <a:rPr lang="en-US" altLang="zh-CN" sz="2800" dirty="0">
                <a:cs typeface="Times New Roman" panose="02020603050405020304" pitchFamily="18" charset="0"/>
              </a:rPr>
              <a:t>      </a:t>
            </a:r>
            <a:r>
              <a:rPr lang="en-US" altLang="zh-CN" sz="2800" dirty="0" err="1">
                <a:cs typeface="Times New Roman" panose="02020603050405020304" pitchFamily="18" charset="0"/>
              </a:rPr>
              <a:t>scanf</a:t>
            </a:r>
            <a:r>
              <a:rPr lang="en-US" altLang="zh-CN" sz="2800" dirty="0">
                <a:cs typeface="Times New Roman" panose="02020603050405020304" pitchFamily="18" charset="0"/>
              </a:rPr>
              <a:t>(“%</a:t>
            </a:r>
            <a:r>
              <a:rPr lang="en-US" altLang="zh-CN" sz="2800" dirty="0" err="1">
                <a:cs typeface="Times New Roman" panose="02020603050405020304" pitchFamily="18" charset="0"/>
              </a:rPr>
              <a:t>d%d</a:t>
            </a:r>
            <a:r>
              <a:rPr lang="en-US" altLang="zh-CN" sz="2800" dirty="0">
                <a:cs typeface="Times New Roman" panose="02020603050405020304" pitchFamily="18" charset="0"/>
              </a:rPr>
              <a:t>”,&amp;</a:t>
            </a:r>
            <a:r>
              <a:rPr lang="en-US" altLang="zh-CN" sz="2800" dirty="0" err="1">
                <a:cs typeface="Times New Roman" panose="02020603050405020304" pitchFamily="18" charset="0"/>
              </a:rPr>
              <a:t>a,&amp;b</a:t>
            </a:r>
            <a:r>
              <a:rPr lang="en-US" altLang="zh-CN" sz="2800" dirty="0">
                <a:cs typeface="Times New Roman" panose="02020603050405020304" pitchFamily="18" charset="0"/>
              </a:rPr>
              <a:t>);</a:t>
            </a:r>
          </a:p>
          <a:p>
            <a:pPr algn="l" eaLnBrk="1" hangingPunct="1">
              <a:spcBef>
                <a:spcPts val="600"/>
              </a:spcBef>
            </a:pPr>
            <a:r>
              <a:rPr lang="en-US" altLang="zh-CN" sz="2800" dirty="0">
                <a:cs typeface="Times New Roman" panose="02020603050405020304" pitchFamily="18" charset="0"/>
              </a:rPr>
              <a:t>      </a:t>
            </a:r>
            <a:r>
              <a:rPr lang="en-US" altLang="zh-CN" sz="2800" dirty="0" err="1">
                <a:cs typeface="Times New Roman" panose="02020603050405020304" pitchFamily="18" charset="0"/>
              </a:rPr>
              <a:t>printf</a:t>
            </a:r>
            <a:r>
              <a:rPr lang="en-US" altLang="zh-CN" sz="2800" dirty="0">
                <a:cs typeface="Times New Roman" panose="02020603050405020304" pitchFamily="18" charset="0"/>
              </a:rPr>
              <a:t>(“old a=%d b=%d\n”,</a:t>
            </a:r>
            <a:r>
              <a:rPr lang="en-US" altLang="zh-CN" sz="2800" dirty="0" err="1">
                <a:cs typeface="Times New Roman" panose="02020603050405020304" pitchFamily="18" charset="0"/>
              </a:rPr>
              <a:t>a,b</a:t>
            </a:r>
            <a:r>
              <a:rPr lang="en-US" altLang="zh-CN" sz="2800" dirty="0">
                <a:cs typeface="Times New Roman" panose="02020603050405020304" pitchFamily="18" charset="0"/>
              </a:rPr>
              <a:t>);</a:t>
            </a:r>
          </a:p>
          <a:p>
            <a:pPr eaLnBrk="1" hangingPunct="1">
              <a:spcBef>
                <a:spcPts val="600"/>
              </a:spcBef>
            </a:pPr>
            <a:r>
              <a:rPr lang="en-US" altLang="zh-CN" sz="2800" dirty="0">
                <a:ea typeface="方正姚体" panose="02010601030101010101" pitchFamily="2" charset="-122"/>
                <a:cs typeface="Times New Roman" panose="02020603050405020304" pitchFamily="18" charset="0"/>
              </a:rPr>
              <a:t>      a=</a:t>
            </a:r>
            <a:r>
              <a:rPr lang="en-US" altLang="zh-CN" sz="2800" dirty="0" err="1">
                <a:ea typeface="方正姚体" panose="02010601030101010101" pitchFamily="2" charset="-122"/>
                <a:cs typeface="Times New Roman" panose="02020603050405020304" pitchFamily="18" charset="0"/>
              </a:rPr>
              <a:t>a+b</a:t>
            </a:r>
            <a:r>
              <a:rPr lang="en-US" altLang="zh-CN" sz="2800" dirty="0">
                <a:ea typeface="方正姚体" panose="02010601030101010101" pitchFamily="2" charset="-122"/>
                <a:cs typeface="Times New Roman" panose="02020603050405020304" pitchFamily="18" charset="0"/>
              </a:rPr>
              <a:t>;</a:t>
            </a:r>
          </a:p>
          <a:p>
            <a:pPr eaLnBrk="1" hangingPunct="1">
              <a:spcBef>
                <a:spcPts val="600"/>
              </a:spcBef>
            </a:pPr>
            <a:r>
              <a:rPr lang="en-US" altLang="zh-CN" sz="2800" dirty="0">
                <a:ea typeface="方正姚体" panose="02010601030101010101" pitchFamily="2" charset="-122"/>
                <a:cs typeface="Times New Roman" panose="02020603050405020304" pitchFamily="18" charset="0"/>
              </a:rPr>
              <a:t>      b=a-b;</a:t>
            </a:r>
          </a:p>
          <a:p>
            <a:pPr eaLnBrk="1" hangingPunct="1">
              <a:spcBef>
                <a:spcPts val="600"/>
              </a:spcBef>
            </a:pPr>
            <a:r>
              <a:rPr lang="en-US" altLang="zh-CN" sz="2800" dirty="0">
                <a:ea typeface="方正姚体" panose="02010601030101010101" pitchFamily="2" charset="-122"/>
                <a:cs typeface="Times New Roman" panose="02020603050405020304" pitchFamily="18" charset="0"/>
              </a:rPr>
              <a:t>      a=a-b;</a:t>
            </a:r>
          </a:p>
          <a:p>
            <a:pPr eaLnBrk="1" hangingPunct="1">
              <a:spcBef>
                <a:spcPts val="600"/>
              </a:spcBef>
            </a:pPr>
            <a:r>
              <a:rPr lang="en-US" altLang="zh-CN" sz="2800" dirty="0">
                <a:ea typeface="方正姚体" panose="02010601030101010101" pitchFamily="2" charset="-122"/>
                <a:cs typeface="Times New Roman" panose="02020603050405020304" pitchFamily="18" charset="0"/>
              </a:rPr>
              <a:t>      </a:t>
            </a:r>
            <a:r>
              <a:rPr lang="en-US" altLang="zh-CN" sz="2800" dirty="0" err="1">
                <a:ea typeface="方正姚体" panose="02010601030101010101" pitchFamily="2" charset="-122"/>
                <a:cs typeface="Times New Roman" panose="02020603050405020304" pitchFamily="18" charset="0"/>
              </a:rPr>
              <a:t>printf</a:t>
            </a:r>
            <a:r>
              <a:rPr lang="en-US" altLang="zh-CN" sz="2800" dirty="0">
                <a:ea typeface="方正姚体" panose="02010601030101010101" pitchFamily="2" charset="-122"/>
                <a:cs typeface="Times New Roman" panose="02020603050405020304" pitchFamily="18" charset="0"/>
              </a:rPr>
              <a:t>(“new a=%d b=%d\n”,</a:t>
            </a:r>
            <a:r>
              <a:rPr lang="en-US" altLang="zh-CN" sz="2800" dirty="0" err="1">
                <a:ea typeface="方正姚体" panose="02010601030101010101" pitchFamily="2" charset="-122"/>
                <a:cs typeface="Times New Roman" panose="02020603050405020304" pitchFamily="18" charset="0"/>
              </a:rPr>
              <a:t>a,b</a:t>
            </a:r>
            <a:r>
              <a:rPr lang="en-US" altLang="zh-CN" sz="2800" dirty="0">
                <a:ea typeface="方正姚体" panose="02010601030101010101" pitchFamily="2" charset="-122"/>
                <a:cs typeface="Times New Roman" panose="02020603050405020304" pitchFamily="18" charset="0"/>
              </a:rPr>
              <a:t>); </a:t>
            </a:r>
          </a:p>
          <a:p>
            <a:pPr eaLnBrk="1" hangingPunct="1">
              <a:spcBef>
                <a:spcPts val="600"/>
              </a:spcBef>
            </a:pPr>
            <a:r>
              <a:rPr lang="en-US" altLang="zh-CN" sz="2800" dirty="0">
                <a:ea typeface="方正姚体" panose="02010601030101010101" pitchFamily="2" charset="-122"/>
                <a:cs typeface="Times New Roman" panose="02020603050405020304" pitchFamily="18" charset="0"/>
              </a:rPr>
              <a:t>    }</a:t>
            </a:r>
            <a:endParaRPr lang="zh-CN" altLang="zh-CN" sz="2800" dirty="0">
              <a:cs typeface="Times New Roman" panose="02020603050405020304" pitchFamily="18" charset="0"/>
            </a:endParaRP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A102E20B-9F71-452E-B2C3-8A63E8D057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3039" y="502376"/>
            <a:ext cx="288925" cy="57943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l" eaLnBrk="1" hangingPunct="1">
              <a:spcBef>
                <a:spcPct val="50000"/>
              </a:spcBef>
              <a:defRPr/>
            </a:pPr>
            <a:r>
              <a:rPr kumimoji="0" lang="en-US" altLang="zh-CN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  <a:cs typeface="Times New Roman" pitchFamily="18" charset="0"/>
              </a:rPr>
              <a:t>a</a:t>
            </a:r>
          </a:p>
        </p:txBody>
      </p:sp>
      <p:sp>
        <p:nvSpPr>
          <p:cNvPr id="19" name="Text Box 4">
            <a:extLst>
              <a:ext uri="{FF2B5EF4-FFF2-40B4-BE49-F238E27FC236}">
                <a16:creationId xmlns:a16="http://schemas.microsoft.com/office/drawing/2014/main" id="{B18EB8AB-5753-492D-BA75-82A44B879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3039" y="1007201"/>
            <a:ext cx="288925" cy="57943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l" eaLnBrk="1" hangingPunct="1">
              <a:spcBef>
                <a:spcPct val="50000"/>
              </a:spcBef>
              <a:defRPr/>
            </a:pPr>
            <a:r>
              <a:rPr kumimoji="0" lang="en-US" altLang="zh-CN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  <a:cs typeface="Times New Roman" pitchFamily="18" charset="0"/>
              </a:rPr>
              <a:t>b</a:t>
            </a:r>
          </a:p>
        </p:txBody>
      </p:sp>
      <p:graphicFrame>
        <p:nvGraphicFramePr>
          <p:cNvPr id="20" name="Group 5">
            <a:extLst>
              <a:ext uri="{FF2B5EF4-FFF2-40B4-BE49-F238E27FC236}">
                <a16:creationId xmlns:a16="http://schemas.microsoft.com/office/drawing/2014/main" id="{AFC41BBC-B762-4069-AC5B-1A3EB07339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666886"/>
              </p:ext>
            </p:extLst>
          </p:nvPr>
        </p:nvGraphicFramePr>
        <p:xfrm>
          <a:off x="9637714" y="502376"/>
          <a:ext cx="1176337" cy="1158876"/>
        </p:xfrm>
        <a:graphic>
          <a:graphicData uri="http://schemas.openxmlformats.org/drawingml/2006/table">
            <a:tbl>
              <a:tblPr/>
              <a:tblGrid>
                <a:gridCol w="11763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9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6</a:t>
                      </a:r>
                    </a:p>
                  </a:txBody>
                  <a:tcPr marT="45745" marB="4574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8</a:t>
                      </a:r>
                    </a:p>
                  </a:txBody>
                  <a:tcPr marT="45745" marB="4574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Text Box 13">
            <a:extLst>
              <a:ext uri="{FF2B5EF4-FFF2-40B4-BE49-F238E27FC236}">
                <a16:creationId xmlns:a16="http://schemas.microsoft.com/office/drawing/2014/main" id="{CF95FE31-01A8-49F8-B106-709C068DC9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3039" y="2000977"/>
            <a:ext cx="288925" cy="57943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l" eaLnBrk="1" hangingPunct="1">
              <a:spcBef>
                <a:spcPct val="50000"/>
              </a:spcBef>
              <a:defRPr/>
            </a:pPr>
            <a:r>
              <a:rPr kumimoji="0" lang="en-US" altLang="zh-CN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  <a:cs typeface="Times New Roman" pitchFamily="18" charset="0"/>
              </a:rPr>
              <a:t>a</a:t>
            </a:r>
          </a:p>
        </p:txBody>
      </p:sp>
      <p:sp>
        <p:nvSpPr>
          <p:cNvPr id="22" name="Text Box 14">
            <a:extLst>
              <a:ext uri="{FF2B5EF4-FFF2-40B4-BE49-F238E27FC236}">
                <a16:creationId xmlns:a16="http://schemas.microsoft.com/office/drawing/2014/main" id="{B4843758-5B0E-4F91-AA62-214310D8F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5901" y="2589938"/>
            <a:ext cx="288925" cy="57943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l" eaLnBrk="1" hangingPunct="1">
              <a:spcBef>
                <a:spcPct val="50000"/>
              </a:spcBef>
              <a:defRPr/>
            </a:pPr>
            <a:r>
              <a:rPr kumimoji="0" lang="en-US" altLang="zh-CN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  <a:cs typeface="Times New Roman" pitchFamily="18" charset="0"/>
              </a:rPr>
              <a:t>b</a:t>
            </a:r>
          </a:p>
        </p:txBody>
      </p:sp>
      <p:graphicFrame>
        <p:nvGraphicFramePr>
          <p:cNvPr id="23" name="Group 15">
            <a:extLst>
              <a:ext uri="{FF2B5EF4-FFF2-40B4-BE49-F238E27FC236}">
                <a16:creationId xmlns:a16="http://schemas.microsoft.com/office/drawing/2014/main" id="{198E3C56-543E-4ABE-9216-29E30D158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161868"/>
              </p:ext>
            </p:extLst>
          </p:nvPr>
        </p:nvGraphicFramePr>
        <p:xfrm>
          <a:off x="9634539" y="2074002"/>
          <a:ext cx="1614487" cy="1158876"/>
        </p:xfrm>
        <a:graphic>
          <a:graphicData uri="http://schemas.openxmlformats.org/drawingml/2006/table">
            <a:tbl>
              <a:tblPr/>
              <a:tblGrid>
                <a:gridCol w="161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9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6+8=14</a:t>
                      </a:r>
                    </a:p>
                  </a:txBody>
                  <a:tcPr marT="45745" marB="4574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8</a:t>
                      </a:r>
                    </a:p>
                  </a:txBody>
                  <a:tcPr marT="45745" marB="4574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" name="Text Box 23">
            <a:extLst>
              <a:ext uri="{FF2B5EF4-FFF2-40B4-BE49-F238E27FC236}">
                <a16:creationId xmlns:a16="http://schemas.microsoft.com/office/drawing/2014/main" id="{BB619265-0324-40A0-8DBD-9370FB1623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39239" y="3598055"/>
            <a:ext cx="288925" cy="57943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l" eaLnBrk="1" hangingPunct="1">
              <a:spcBef>
                <a:spcPct val="50000"/>
              </a:spcBef>
              <a:defRPr/>
            </a:pPr>
            <a:r>
              <a:rPr kumimoji="0" lang="en-US" altLang="zh-CN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  <a:cs typeface="Times New Roman" pitchFamily="18" charset="0"/>
              </a:rPr>
              <a:t>a</a:t>
            </a:r>
          </a:p>
        </p:txBody>
      </p:sp>
      <p:sp>
        <p:nvSpPr>
          <p:cNvPr id="25" name="Text Box 24">
            <a:extLst>
              <a:ext uri="{FF2B5EF4-FFF2-40B4-BE49-F238E27FC236}">
                <a16:creationId xmlns:a16="http://schemas.microsoft.com/office/drawing/2014/main" id="{D2121DB4-0AF6-4A6A-8BD2-EB82B849C9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7501" y="4240991"/>
            <a:ext cx="288925" cy="57943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l" eaLnBrk="1" hangingPunct="1">
              <a:spcBef>
                <a:spcPct val="50000"/>
              </a:spcBef>
              <a:defRPr/>
            </a:pPr>
            <a:r>
              <a:rPr kumimoji="0" lang="en-US" altLang="zh-CN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  <a:cs typeface="Times New Roman" pitchFamily="18" charset="0"/>
              </a:rPr>
              <a:t>b</a:t>
            </a:r>
          </a:p>
        </p:txBody>
      </p:sp>
      <p:graphicFrame>
        <p:nvGraphicFramePr>
          <p:cNvPr id="26" name="Group 25">
            <a:extLst>
              <a:ext uri="{FF2B5EF4-FFF2-40B4-BE49-F238E27FC236}">
                <a16:creationId xmlns:a16="http://schemas.microsoft.com/office/drawing/2014/main" id="{FEF5A3A2-2691-40F5-AB92-B482B6003E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55452"/>
              </p:ext>
            </p:extLst>
          </p:nvPr>
        </p:nvGraphicFramePr>
        <p:xfrm>
          <a:off x="9642475" y="3682192"/>
          <a:ext cx="1639888" cy="1158876"/>
        </p:xfrm>
        <a:graphic>
          <a:graphicData uri="http://schemas.openxmlformats.org/drawingml/2006/table">
            <a:tbl>
              <a:tblPr/>
              <a:tblGrid>
                <a:gridCol w="1639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9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6+8=14</a:t>
                      </a:r>
                    </a:p>
                  </a:txBody>
                  <a:tcPr marL="91439" marR="91439" marT="45745" marB="4574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14-8=6</a:t>
                      </a:r>
                    </a:p>
                  </a:txBody>
                  <a:tcPr marL="91439" marR="91439" marT="45745" marB="4574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" name="Text Box 33">
            <a:extLst>
              <a:ext uri="{FF2B5EF4-FFF2-40B4-BE49-F238E27FC236}">
                <a16:creationId xmlns:a16="http://schemas.microsoft.com/office/drawing/2014/main" id="{C6D6908A-BA2B-405B-AB94-B3DD0CD2E3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2101" y="5205414"/>
            <a:ext cx="288925" cy="57943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l" eaLnBrk="1" hangingPunct="1">
              <a:spcBef>
                <a:spcPct val="50000"/>
              </a:spcBef>
              <a:defRPr/>
            </a:pPr>
            <a:r>
              <a:rPr kumimoji="0" lang="en-US" altLang="zh-CN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  <a:cs typeface="Times New Roman" pitchFamily="18" charset="0"/>
              </a:rPr>
              <a:t>a</a:t>
            </a:r>
          </a:p>
        </p:txBody>
      </p:sp>
      <p:sp>
        <p:nvSpPr>
          <p:cNvPr id="28" name="Text Box 34">
            <a:extLst>
              <a:ext uri="{FF2B5EF4-FFF2-40B4-BE49-F238E27FC236}">
                <a16:creationId xmlns:a16="http://schemas.microsoft.com/office/drawing/2014/main" id="{15114EE6-9015-4C3E-8F6B-BE0B9BCA5D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7501" y="5848350"/>
            <a:ext cx="288925" cy="57943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l" eaLnBrk="1" hangingPunct="1">
              <a:spcBef>
                <a:spcPct val="50000"/>
              </a:spcBef>
              <a:defRPr/>
            </a:pPr>
            <a:r>
              <a:rPr kumimoji="0" lang="en-US" altLang="zh-CN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  <a:cs typeface="Times New Roman" pitchFamily="18" charset="0"/>
              </a:rPr>
              <a:t>b</a:t>
            </a:r>
          </a:p>
        </p:txBody>
      </p:sp>
      <p:graphicFrame>
        <p:nvGraphicFramePr>
          <p:cNvPr id="29" name="Group 35">
            <a:extLst>
              <a:ext uri="{FF2B5EF4-FFF2-40B4-BE49-F238E27FC236}">
                <a16:creationId xmlns:a16="http://schemas.microsoft.com/office/drawing/2014/main" id="{3C0D605E-286E-4EAE-88CB-9414E5FCA7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114420"/>
              </p:ext>
            </p:extLst>
          </p:nvPr>
        </p:nvGraphicFramePr>
        <p:xfrm>
          <a:off x="9682164" y="5289551"/>
          <a:ext cx="1639887" cy="1158876"/>
        </p:xfrm>
        <a:graphic>
          <a:graphicData uri="http://schemas.openxmlformats.org/drawingml/2006/table">
            <a:tbl>
              <a:tblPr/>
              <a:tblGrid>
                <a:gridCol w="16398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9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14-6=8</a:t>
                      </a:r>
                    </a:p>
                  </a:txBody>
                  <a:tcPr marT="45745" marB="4574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6</a:t>
                      </a:r>
                    </a:p>
                  </a:txBody>
                  <a:tcPr marT="45745" marB="4574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943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/>
      <p:bldP spid="22" grpId="0"/>
      <p:bldP spid="24" grpId="0"/>
      <p:bldP spid="25" grpId="0"/>
      <p:bldP spid="27" grpId="0"/>
      <p:bldP spid="28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511301" y="457202"/>
            <a:ext cx="5912196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>
              <a:buNone/>
            </a:pPr>
            <a:r>
              <a:rPr lang="zh-CN" altLang="en-US" sz="4000" b="1">
                <a:solidFill>
                  <a:srgbClr val="FF0000"/>
                </a:solidFill>
              </a:rPr>
              <a:t>案例九：</a:t>
            </a:r>
            <a:r>
              <a:rPr lang="zh-CN" altLang="en-US" sz="4000" dirty="0"/>
              <a:t>计算三角形面积</a:t>
            </a:r>
          </a:p>
        </p:txBody>
      </p:sp>
      <p:sp>
        <p:nvSpPr>
          <p:cNvPr id="5" name="矩形 4"/>
          <p:cNvSpPr/>
          <p:nvPr/>
        </p:nvSpPr>
        <p:spPr>
          <a:xfrm>
            <a:off x="1100666" y="1511300"/>
            <a:ext cx="999066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问题描述：</a:t>
            </a:r>
            <a:r>
              <a:rPr lang="zh-CN" altLang="en-US" sz="3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输入三角形的三边长，求三角形面积。</a:t>
            </a: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    设输入的三边长</a:t>
            </a:r>
            <a:r>
              <a:rPr lang="en-US" altLang="zh-CN" sz="3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</a:t>
            </a:r>
            <a:r>
              <a:rPr lang="zh-CN" altLang="en-US" sz="3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、</a:t>
            </a:r>
            <a:r>
              <a:rPr lang="en-US" altLang="zh-CN" sz="3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</a:t>
            </a:r>
            <a:r>
              <a:rPr lang="zh-CN" altLang="en-US" sz="3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、</a:t>
            </a:r>
            <a:r>
              <a:rPr lang="en-US" altLang="zh-CN" sz="3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</a:t>
            </a:r>
            <a:r>
              <a:rPr lang="zh-CN" altLang="en-US" sz="3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能构成三角形。从数学知识已知求三角形面积的公式为：</a:t>
            </a:r>
            <a:endParaRPr lang="en-US" altLang="zh-CN" sz="32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32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32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其中</a:t>
            </a:r>
            <a:r>
              <a:rPr lang="en-US" altLang="zh-CN" sz="3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s=(</a:t>
            </a:r>
            <a:r>
              <a:rPr lang="en-US" altLang="zh-CN" sz="32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a+b+c</a:t>
            </a:r>
            <a:r>
              <a:rPr lang="en-US" altLang="zh-CN" sz="3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)/2</a:t>
            </a:r>
            <a:r>
              <a:rPr lang="zh-CN" altLang="en-US" sz="3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； </a:t>
            </a:r>
          </a:p>
        </p:txBody>
      </p:sp>
      <p:pic>
        <p:nvPicPr>
          <p:cNvPr id="4" name="Picture 3" descr="p60">
            <a:extLst>
              <a:ext uri="{FF2B5EF4-FFF2-40B4-BE49-F238E27FC236}">
                <a16:creationId xmlns:a16="http://schemas.microsoft.com/office/drawing/2014/main" id="{E0120A5C-75A3-4F05-94EB-8C13709BC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954464"/>
            <a:ext cx="7816850" cy="1023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D388CEC-A151-429C-BB7E-7DA9B0D7197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1" t="13208"/>
          <a:stretch/>
        </p:blipFill>
        <p:spPr>
          <a:xfrm rot="5400000">
            <a:off x="9772684" y="-273012"/>
            <a:ext cx="2146302" cy="26923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0467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511301" y="457202"/>
            <a:ext cx="8494633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>
              <a:buNone/>
            </a:pPr>
            <a:r>
              <a:rPr lang="zh-CN" altLang="en-US" sz="4000" b="1" dirty="0">
                <a:solidFill>
                  <a:srgbClr val="FF0000"/>
                </a:solidFill>
              </a:rPr>
              <a:t>案例七：</a:t>
            </a:r>
            <a:r>
              <a:rPr lang="zh-CN" altLang="en-US" sz="4000" dirty="0"/>
              <a:t>计算三角形面积</a:t>
            </a:r>
            <a:r>
              <a:rPr lang="en-US" altLang="zh-CN" sz="4000" dirty="0"/>
              <a:t>——</a:t>
            </a:r>
            <a:r>
              <a:rPr lang="zh-CN" altLang="en-US" sz="3200" b="1" dirty="0">
                <a:solidFill>
                  <a:srgbClr val="002060"/>
                </a:solidFill>
                <a:latin typeface="+mj-lt"/>
                <a:ea typeface="迷你简准圆" panose="03000509000000000000" pitchFamily="65" charset="-122"/>
              </a:rPr>
              <a:t>程序代码</a:t>
            </a:r>
          </a:p>
        </p:txBody>
      </p:sp>
      <p:sp>
        <p:nvSpPr>
          <p:cNvPr id="5" name="矩形 4"/>
          <p:cNvSpPr/>
          <p:nvPr/>
        </p:nvSpPr>
        <p:spPr>
          <a:xfrm>
            <a:off x="609600" y="1206500"/>
            <a:ext cx="10998200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#include&lt;</a:t>
            </a:r>
            <a:r>
              <a:rPr lang="en-US" altLang="zh-CN" sz="3200" b="1" dirty="0" err="1"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stdio.h</a:t>
            </a:r>
            <a:r>
              <a:rPr lang="en-US" altLang="zh-CN" sz="3200" b="1" dirty="0"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&gt; </a:t>
            </a:r>
          </a:p>
          <a:p>
            <a:pPr>
              <a:spcBef>
                <a:spcPts val="6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#include&lt;</a:t>
            </a:r>
            <a:r>
              <a:rPr lang="en-US" altLang="zh-CN" sz="3200" b="1" dirty="0" err="1"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math.h</a:t>
            </a:r>
            <a:r>
              <a:rPr lang="en-US" altLang="zh-CN" sz="3200" b="1" dirty="0"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&gt;</a:t>
            </a:r>
            <a:r>
              <a:rPr lang="zh-CN" altLang="en-US" sz="3200" b="1" dirty="0"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　</a:t>
            </a:r>
            <a:endParaRPr lang="en-US" altLang="zh-CN" sz="3200" b="1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main(  )</a:t>
            </a:r>
          </a:p>
          <a:p>
            <a:pPr>
              <a:spcBef>
                <a:spcPts val="600"/>
              </a:spcBef>
            </a:pP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｛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float a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</a:p>
          <a:p>
            <a:pPr>
              <a:spcBef>
                <a:spcPts val="600"/>
              </a:spcBef>
            </a:pP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scanf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("%f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%f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%f"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&amp;a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&amp;b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&amp;c)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</a:p>
          <a:p>
            <a:pPr>
              <a:spcBef>
                <a:spcPts val="600"/>
              </a:spcBef>
            </a:pP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s= (</a:t>
            </a:r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a+b+c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/2 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</a:p>
          <a:p>
            <a:pPr>
              <a:spcBef>
                <a:spcPts val="600"/>
              </a:spcBef>
            </a:pP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area=sqrt(s*(s-a)*(s-b)*(s-c))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(“a=%7.2f,b=%7.2f,c =%7.2f,s =%7.2f\n”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a, b, c, s)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</a:p>
          <a:p>
            <a:pPr>
              <a:spcBef>
                <a:spcPts val="6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(“area=%7.2f\n”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area)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   ｝      　</a:t>
            </a:r>
            <a:endParaRPr lang="zh-CN" altLang="en-US" sz="32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388CEC-A151-429C-BB7E-7DA9B0D7197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1" t="13208"/>
          <a:stretch/>
        </p:blipFill>
        <p:spPr>
          <a:xfrm rot="5400000">
            <a:off x="9772684" y="-273012"/>
            <a:ext cx="2146302" cy="26923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127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1" t="13208"/>
          <a:stretch/>
        </p:blipFill>
        <p:spPr>
          <a:xfrm rot="5400000">
            <a:off x="5567233" y="-747586"/>
            <a:ext cx="5877180" cy="73723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56967" y="3321214"/>
            <a:ext cx="403497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变量的使用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迷你简准圆" panose="03000509000000000000" pitchFamily="65" charset="-122"/>
              <a:ea typeface="迷你简准圆" panose="03000509000000000000" pitchFamily="65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94228" y="2227591"/>
            <a:ext cx="4998484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4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  <a:ea typeface="迷你简准圆" panose="03000509000000000000" pitchFamily="65" charset="-122"/>
              </a:rPr>
              <a:t>SECTION  TWO </a:t>
            </a:r>
            <a:endParaRPr lang="zh-CN" altLang="en-US" sz="4400" dirty="0">
              <a:solidFill>
                <a:schemeClr val="accent1">
                  <a:lumMod val="75000"/>
                </a:schemeClr>
              </a:solidFill>
              <a:latin typeface="Arial Black" panose="020B0A04020102020204" pitchFamily="34" charset="0"/>
              <a:ea typeface="迷你简准圆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44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42"/>
  <p:tag name="MH_LIBRARY" val="GRAPHIC"/>
  <p:tag name="MH_TYPE" val="Text"/>
  <p:tag name="MH_ORDER" val="2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3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5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6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7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8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9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42"/>
  <p:tag name="MH_LIBRARY" val="GRAPHIC"/>
  <p:tag name="MH_TYPE" val="SubTitle"/>
  <p:tag name="MH_ORDER" val="3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3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5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6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7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8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9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2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BingLLB#"/>
  <p:tag name="MH_LAYOUT" val="SubTitleText"/>
  <p:tag name="MH" val="20170705134437"/>
  <p:tag name="MH_LIBRARY" val="GRAPHIC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42"/>
  <p:tag name="MH_LIBRARY" val="GRAPHIC"/>
  <p:tag name="MH_TYPE" val="Text"/>
  <p:tag name="MH_ORDER" val="3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SubTitle"/>
  <p:tag name="MH_ORDER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Text"/>
  <p:tag name="MH_ORDER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3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5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6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7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42"/>
  <p:tag name="MH_LIBRARY" val="GRAPHIC"/>
  <p:tag name="MH_TYPE" val="Other"/>
  <p:tag name="MH_ORDER" val="5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9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3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5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6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7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42"/>
  <p:tag name="MH_LIBRARY" val="GRAPHIC"/>
  <p:tag name="MH_TYPE" val="Other"/>
  <p:tag name="MH_ORDER" val="6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9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2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BingLLB#"/>
  <p:tag name="MH_LAYOUT" val="SubTitleText"/>
  <p:tag name="MH" val="20170705134437"/>
  <p:tag name="MH_LIBRARY" val="GRAPHIC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SubTitle"/>
  <p:tag name="MH_ORDER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Text"/>
  <p:tag name="MH_ORDER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2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3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4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42"/>
  <p:tag name="MH_LIBRARY" val="GRAPHIC"/>
  <p:tag name="MH_TYPE" val="Other"/>
  <p:tag name="MH_ORDER" val="7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6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7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8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9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2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3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4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ShuJTB#"/>
  <p:tag name="MH_LAYOUT" val="SubTitleText"/>
  <p:tag name="MH" val="20170705134705"/>
  <p:tag name="MH_LIBRARY" val="GRAPHIC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6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7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8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9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2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_CATEGORY" val="#BingLLB#"/>
  <p:tag name="MH_LAYOUT" val="SubTitleText"/>
  <p:tag name="MH" val="20170705134535"/>
  <p:tag name="MH_LIBRARY" val="GRAPHIC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BingLLB#"/>
  <p:tag name="MH_LAYOUT" val="SubTitleText"/>
  <p:tag name="MH" val="20170705134437"/>
  <p:tag name="MH_LIBRARY" val="GRAPHIC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SubTitle"/>
  <p:tag name="MH_ORDER" val="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Text"/>
  <p:tag name="MH_ORDER" val="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705"/>
  <p:tag name="MH_LIBRARY" val="GRAPHIC"/>
  <p:tag name="MH_TYPE" val="Other"/>
  <p:tag name="MH_ORDER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2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3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4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5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6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7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8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9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705"/>
  <p:tag name="MH_LIBRARY" val="GRAPHIC"/>
  <p:tag name="MH_TYPE" val="Other"/>
  <p:tag name="MH_ORDER" val="2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2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3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4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5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6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7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8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9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2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BingLLB#"/>
  <p:tag name="MH_LAYOUT" val="SubTitleText"/>
  <p:tag name="MH" val="20170705134437"/>
  <p:tag name="MH_LIBRARY" val="GRAPHIC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705"/>
  <p:tag name="MH_LIBRARY" val="GRAPHIC"/>
  <p:tag name="MH_TYPE" val="Other"/>
  <p:tag name="MH_ORDER" val="3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SubTitle"/>
  <p:tag name="MH_ORDER" val="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Text"/>
  <p:tag name="MH_ORDER" val="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2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3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4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5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6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7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_CATEGORY" val="#LiuChBZh#"/>
  <p:tag name="MH_LAYOUT" val="SubTitleText"/>
  <p:tag name="MH" val="20170705134442"/>
  <p:tag name="MH_LIBRARY" val="GRAPHIC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705"/>
  <p:tag name="MH_LIBRARY" val="GRAPHIC"/>
  <p:tag name="MH_TYPE" val="Text"/>
  <p:tag name="MH_ORDER" val="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9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2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3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4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5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6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7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705"/>
  <p:tag name="MH_LIBRARY" val="GRAPHIC"/>
  <p:tag name="MH_TYPE" val="Text"/>
  <p:tag name="MH_ORDER" val="2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9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2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BingLLB#"/>
  <p:tag name="MH_LAYOUT" val="SubTitleText"/>
  <p:tag name="MH" val="20170705134437"/>
  <p:tag name="MH_LIBRARY" val="GRAPHIC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SubTitle"/>
  <p:tag name="MH_ORDER" val="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Text"/>
  <p:tag name="MH_ORDER" val="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2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3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4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705"/>
  <p:tag name="MH_LIBRARY" val="GRAPHIC"/>
  <p:tag name="MH_TYPE" val="Text"/>
  <p:tag name="MH_ORDER" val="3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6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7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8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9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2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3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4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705"/>
  <p:tag name="MH_LIBRARY" val="GRAPHIC"/>
  <p:tag name="MH_TYPE" val="SubTitle"/>
  <p:tag name="MH_ORDER" val="1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6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7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8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9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2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BingLLB#"/>
  <p:tag name="MH_LAYOUT" val="SubTitleText"/>
  <p:tag name="MH" val="20170705134437"/>
  <p:tag name="MH_LIBRARY" val="GRAPHIC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SubTitle"/>
  <p:tag name="MH_ORDER" val="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Text"/>
  <p:tag name="MH_ORDER" val="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705"/>
  <p:tag name="MH_LIBRARY" val="GRAPHIC"/>
  <p:tag name="MH_TYPE" val="SubTitle"/>
  <p:tag name="MH_ORDER" val="2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3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4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5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6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7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8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9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705"/>
  <p:tag name="MH_LIBRARY" val="GRAPHIC"/>
  <p:tag name="MH_TYPE" val="SubTitle"/>
  <p:tag name="MH_ORDER" val="3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3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4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5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6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7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8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9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2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BingLLB#"/>
  <p:tag name="MH_LAYOUT" val="SubTitleText"/>
  <p:tag name="MH" val="20170705134437"/>
  <p:tag name="MH_LIBRARY" val="GRAPHIC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SubTitle"/>
  <p:tag name="MH_ORDER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705"/>
  <p:tag name="MH_LIBRARY" val="GRAPHIC"/>
  <p:tag name="MH_TYPE" val="Text"/>
  <p:tag name="MH_ORDER" val="4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Text"/>
  <p:tag name="MH_ORDER" val="1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2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3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4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5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6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7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8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705"/>
  <p:tag name="MH_LIBRARY" val="GRAPHIC"/>
  <p:tag name="MH_TYPE" val="SubTitle"/>
  <p:tag name="MH_ORDER" val="4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0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1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2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3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4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5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6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7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8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BingLLB#"/>
  <p:tag name="MH_LAYOUT" val="SubTitleText"/>
  <p:tag name="MH" val="20170705134437"/>
  <p:tag name="MH_LIBRARY" val="GRAPHIC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20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BingLLB#"/>
  <p:tag name="MH_LAYOUT" val="SubTitleText"/>
  <p:tag name="MH" val="20170705134437"/>
  <p:tag name="MH_LIBRARY" val="GRAPHIC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SubTitle"/>
  <p:tag name="MH_ORDER" val="1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Text"/>
  <p:tag name="MH_ORDER" val="1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2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3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4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5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507"/>
  <p:tag name="MH_LIBRARY" val="GRAPHIC"/>
  <p:tag name="MH_TYPE" val="Other"/>
  <p:tag name="MH_ORDER" val="2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7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8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9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0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1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2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3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4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5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42"/>
  <p:tag name="MH_LIBRARY" val="GRAPHIC"/>
  <p:tag name="MH_TYPE" val="Other"/>
  <p:tag name="MH_ORDE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507"/>
  <p:tag name="MH_LIBRARY" val="GRAPHIC"/>
  <p:tag name="MH_TYPE" val="Other"/>
  <p:tag name="MH_ORDER" val="3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7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8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9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20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BingLLB#"/>
  <p:tag name="MH_LAYOUT" val="SubTitleText"/>
  <p:tag name="MH" val="20170705134437"/>
  <p:tag name="MH_LIBRARY" val="GRAPHIC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507"/>
  <p:tag name="MH_LIBRARY" val="GRAPHIC"/>
  <p:tag name="MH_TYPE" val="Other"/>
  <p:tag name="MH_ORDER" val="1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507"/>
  <p:tag name="MH_LIBRARY" val="GRAPHIC"/>
  <p:tag name="MH_TYPE" val="Other"/>
  <p:tag name="MH_ORDER" val="1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507"/>
  <p:tag name="MH_LIBRARY" val="GRAPHIC"/>
  <p:tag name="MH_TYPE" val="Other"/>
  <p:tag name="MH_ORDER" val="2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507"/>
  <p:tag name="MH_LIBRARY" val="GRAPHIC"/>
  <p:tag name="MH_TYPE" val="Other"/>
  <p:tag name="MH_ORDER" val="3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507"/>
  <p:tag name="MH_LIBRARY" val="GRAPHIC"/>
  <p:tag name="MH_TYPE" val="Other"/>
  <p:tag name="MH_ORDER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507"/>
  <p:tag name="MH_LIBRARY" val="GRAPHIC"/>
  <p:tag name="MH_TYPE" val="Other"/>
  <p:tag name="MH_ORDER" val="4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507"/>
  <p:tag name="MH_LIBRARY" val="GRAPHIC"/>
  <p:tag name="MH_TYPE" val="SubTitle"/>
  <p:tag name="MH_ORDER" val="1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507"/>
  <p:tag name="MH_LIBRARY" val="GRAPHIC"/>
  <p:tag name="MH_TYPE" val="SubTitle"/>
  <p:tag name="MH_ORDER" val="2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507"/>
  <p:tag name="MH_LIBRARY" val="GRAPHIC"/>
  <p:tag name="MH_TYPE" val="SubTitle"/>
  <p:tag name="MH_ORDER" val="3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507"/>
  <p:tag name="MH_LIBRARY" val="GRAPHIC"/>
  <p:tag name="MH_TYPE" val="SubTitle"/>
  <p:tag name="MH_ORDER" val="3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SubTitle"/>
  <p:tag name="MH_ORDER" val="1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Text"/>
  <p:tag name="MH_ORDER" val="1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2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3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507"/>
  <p:tag name="MH_LIBRARY" val="GRAPHIC"/>
  <p:tag name="MH_TYPE" val="SubTitle"/>
  <p:tag name="MH_ORDER" val="1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5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6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7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8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9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0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1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2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3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507"/>
  <p:tag name="MH_LIBRARY" val="GRAPHIC"/>
  <p:tag name="MH_TYPE" val="SubTitle"/>
  <p:tag name="MH_ORDER" val="2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5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6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7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8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9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20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8.6|0.4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636"/>
  <p:tag name="MH_LIBRARY" val="GRAPHIC"/>
  <p:tag name="MH_TYPE" val="Other"/>
  <p:tag name="MH_ORDER" val="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SubTitle"/>
  <p:tag name="MH_ORDER" val="1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636"/>
  <p:tag name="MH_LIBRARY" val="GRAPHIC"/>
  <p:tag name="MH_TYPE" val="Other"/>
  <p:tag name="MH_ORDER" val="8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636"/>
  <p:tag name="MH_LIBRARY" val="GRAPHIC"/>
  <p:tag name="MH_TYPE" val="Other"/>
  <p:tag name="MH_ORDER" val="3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636"/>
  <p:tag name="MH_LIBRARY" val="GRAPHIC"/>
  <p:tag name="MH_TYPE" val="Other"/>
  <p:tag name="MH_ORDER" val="4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636"/>
  <p:tag name="MH_LIBRARY" val="GRAPHIC"/>
  <p:tag name="MH_TYPE" val="Other"/>
  <p:tag name="MH_ORDER" val="5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636"/>
  <p:tag name="MH_LIBRARY" val="GRAPHIC"/>
  <p:tag name="MH_TYPE" val="Other"/>
  <p:tag name="MH_ORDER" val="6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636"/>
  <p:tag name="MH_LIBRARY" val="GRAPHIC"/>
  <p:tag name="MH_TYPE" val="Other"/>
  <p:tag name="MH_ORDER" val="1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636"/>
  <p:tag name="MH_LIBRARY" val="GRAPHIC"/>
  <p:tag name="MH_TYPE" val="Other"/>
  <p:tag name="MH_ORDER" val="2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5|0|0.4|1.8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Text"/>
  <p:tag name="MH_ORDER" val="1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4|0.6|1.3|17.6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8.9|22.4|1.2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4|0.3|0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4|0.3|0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|5.5|3.5|3.6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8.7|5.9|11.5|4.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.8|5.3|14.4|8.1|0.9|5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3.7|13.2|5.1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4.9|12.1|3|9.9|5.1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BingLLB#"/>
  <p:tag name="MH_LAYOUT" val="SubTitleText"/>
  <p:tag name="MH" val="20170705134437"/>
  <p:tag name="MH_LIBRARY" val="GRAPHIC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SubTitle"/>
  <p:tag name="MH_ORDER" val="1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Text"/>
  <p:tag name="MH_ORDER" val="1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2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3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2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5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6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7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8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9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0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1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2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3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3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5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6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7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8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9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20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_CATEGORY" val="#BingLLB#"/>
  <p:tag name="MH_LAYOUT" val="SubTitleText"/>
  <p:tag name="MH" val="20170705134507"/>
  <p:tag name="MH_LIBRARY" val="GRAPHIC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507"/>
  <p:tag name="MH_LIBRARY" val="GRAPHIC"/>
  <p:tag name="MH_TYPE" val="Other"/>
  <p:tag name="MH_ORDER" val="1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507"/>
  <p:tag name="MH_LIBRARY" val="GRAPHIC"/>
  <p:tag name="MH_TYPE" val="Other"/>
  <p:tag name="MH_ORDER" val="2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507"/>
  <p:tag name="MH_LIBRARY" val="GRAPHIC"/>
  <p:tag name="MH_TYPE" val="Other"/>
  <p:tag name="MH_ORDER" val="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4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507"/>
  <p:tag name="MH_LIBRARY" val="GRAPHIC"/>
  <p:tag name="MH_TYPE" val="Other"/>
  <p:tag name="MH_ORDER" val="4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507"/>
  <p:tag name="MH_LIBRARY" val="GRAPHIC"/>
  <p:tag name="MH_TYPE" val="SubTitle"/>
  <p:tag name="MH_ORDER" val="1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507"/>
  <p:tag name="MH_LIBRARY" val="GRAPHIC"/>
  <p:tag name="MH_TYPE" val="SubTitle"/>
  <p:tag name="MH_ORDER" val="2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507"/>
  <p:tag name="MH_LIBRARY" val="GRAPHIC"/>
  <p:tag name="MH_TYPE" val="SubTitle"/>
  <p:tag name="MH_ORDER" val="3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12.4|0.8|7.2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BingLLB#"/>
  <p:tag name="MH_LAYOUT" val="SubTitleText"/>
  <p:tag name="MH" val="20170705134437"/>
  <p:tag name="MH_LIBRARY" val="GRAPHIC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SubTitle"/>
  <p:tag name="MH_ORDER" val="1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Text"/>
  <p:tag name="MH_ORDER" val="1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42"/>
  <p:tag name="MH_LIBRARY" val="GRAPHIC"/>
  <p:tag name="MH_TYPE" val="Other"/>
  <p:tag name="MH_ORDER" val="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5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3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4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5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6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7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8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9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0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1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6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3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4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5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6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7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8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9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20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6|16.1|5.3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2.3|2.3|3.4|7|2.5|3.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7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6.4|1.6|5.4|24.9|19.1|6.2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6.4|1.6|5.4|24.9|19.1|6.2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0.7|0.9|1.3|11.7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BingLLB#"/>
  <p:tag name="MH_LAYOUT" val="SubTitleText"/>
  <p:tag name="MH" val="20170705134437"/>
  <p:tag name="MH_LIBRARY" val="GRAPHIC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SubTitle"/>
  <p:tag name="MH_ORDER" val="1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Text"/>
  <p:tag name="MH_ORDER" val="1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8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2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3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4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5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6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7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8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9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0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9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2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3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4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5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6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7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8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9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20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BingLLB#"/>
  <p:tag name="MH_LAYOUT" val="SubTitleText"/>
  <p:tag name="MH" val="20170705134437"/>
  <p:tag name="MH_LIBRARY" val="GRAPHIC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0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SubTitle"/>
  <p:tag name="MH_ORDER" val="1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Text"/>
  <p:tag name="MH_ORDER" val="1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2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3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4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5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6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7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1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9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0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1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2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3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4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5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6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7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8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2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9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20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BingLLB#"/>
  <p:tag name="MH_LAYOUT" val="SubTitleText"/>
  <p:tag name="MH" val="20170705134437"/>
  <p:tag name="MH_LIBRARY" val="GRAPHIC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SubTitle"/>
  <p:tag name="MH_ORDER" val="1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Text"/>
  <p:tag name="MH_ORDER" val="1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2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3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4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3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6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7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8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9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0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1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2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3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4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4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6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7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8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9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20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26.2|2.8|3.5|3.5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3.8|3.1|12.1|1.6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26.2|2.8|3.5|3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42"/>
  <p:tag name="MH_LIBRARY" val="GRAPHIC"/>
  <p:tag name="MH_TYPE" val="Other"/>
  <p:tag name="MH_ORDER" val="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5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26.2|2.8|3.5|3.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7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8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9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2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BingLLB#"/>
  <p:tag name="MH_LAYOUT" val="SubTitleText"/>
  <p:tag name="MH" val="20170705134437"/>
  <p:tag name="MH_LIBRARY" val="GRAPHIC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507"/>
  <p:tag name="MH_LIBRARY" val="GRAPHIC"/>
  <p:tag name="MH_TYPE" val="Other"/>
  <p:tag name="MH_ORDER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507"/>
  <p:tag name="MH_LIBRARY" val="GRAPHIC"/>
  <p:tag name="MH_TYPE" val="Other"/>
  <p:tag name="MH_ORDER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507"/>
  <p:tag name="MH_LIBRARY" val="GRAPHIC"/>
  <p:tag name="MH_TYPE" val="Other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42"/>
  <p:tag name="MH_LIBRARY" val="GRAPHIC"/>
  <p:tag name="MH_TYPE" val="Other"/>
  <p:tag name="MH_ORDER" val="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507"/>
  <p:tag name="MH_LIBRARY" val="GRAPHIC"/>
  <p:tag name="MH_TYPE" val="Other"/>
  <p:tag name="MH_ORDER" val="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507"/>
  <p:tag name="MH_LIBRARY" val="GRAPHIC"/>
  <p:tag name="MH_TYPE" val="Other"/>
  <p:tag name="MH_ORDER" val="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507"/>
  <p:tag name="MH_LIBRARY" val="GRAPHIC"/>
  <p:tag name="MH_TYPE" val="SubTitle"/>
  <p:tag name="MH_ORDER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507"/>
  <p:tag name="MH_LIBRARY" val="GRAPHIC"/>
  <p:tag name="MH_TYPE" val="SubTitle"/>
  <p:tag name="MH_ORDER" val="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507"/>
  <p:tag name="MH_LIBRARY" val="GRAPHIC"/>
  <p:tag name="MH_TYPE" val="SubTitle"/>
  <p:tag name="MH_ORDER" val="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507"/>
  <p:tag name="MH_LIBRARY" val="GRAPHIC"/>
  <p:tag name="MH_TYPE" val="SubTitle"/>
  <p:tag name="MH_ORDER" val="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SubTitle"/>
  <p:tag name="MH_ORDER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Text"/>
  <p:tag name="MH_ORDER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42"/>
  <p:tag name="MH_LIBRARY" val="GRAPHIC"/>
  <p:tag name="MH_TYPE" val="SubTitle"/>
  <p:tag name="MH_ORDER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7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8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9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42"/>
  <p:tag name="MH_LIBRARY" val="GRAPHIC"/>
  <p:tag name="MH_TYPE" val="Text"/>
  <p:tag name="MH_ORDER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6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7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8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9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2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_CATEGORY" val="#YinZJG#"/>
  <p:tag name="MH_LAYOUT" val="TitleSubTitleDesc"/>
  <p:tag name="MH" val="20170705134459"/>
  <p:tag name="MH_LIBRARY" val="GRAPHIC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59"/>
  <p:tag name="MH_LIBRARY" val="GRAPHIC"/>
  <p:tag name="MH_TYPE" val="SubTitle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42"/>
  <p:tag name="MH_LIBRARY" val="GRAPHIC"/>
  <p:tag name="MH_TYPE" val="SubTitle"/>
  <p:tag name="MH_ORDER" val="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59"/>
  <p:tag name="MH_LIBRARY" val="GRAPHIC"/>
  <p:tag name="MH_TYPE" val="SubTitle"/>
  <p:tag name="MH_ORDER" val="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59"/>
  <p:tag name="MH_LIBRARY" val="GRAPHIC"/>
  <p:tag name="MH_TYPE" val="SubTitle"/>
  <p:tag name="MH_ORDER" val="3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59"/>
  <p:tag name="MH_LIBRARY" val="GRAPHIC"/>
  <p:tag name="MH_TYPE" val="Other"/>
  <p:tag name="MH_ORDER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59"/>
  <p:tag name="MH_LIBRARY" val="GRAPHIC"/>
  <p:tag name="MH_TYPE" val="Other"/>
  <p:tag name="MH_ORDER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59"/>
  <p:tag name="MH_LIBRARY" val="GRAPHIC"/>
  <p:tag name="MH_TYPE" val="Other"/>
  <p:tag name="MH_ORDER" val="3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59"/>
  <p:tag name="MH_LIBRARY" val="GRAPHIC"/>
  <p:tag name="MH_TYPE" val="Title"/>
  <p:tag name="MH_ORDER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BingLLB#"/>
  <p:tag name="MH_LAYOUT" val="SubTitleText"/>
  <p:tag name="MH" val="20170705134437"/>
  <p:tag name="MH_LIBRARY" val="GRAPHIC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SubTitle"/>
  <p:tag name="MH_ORDER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Text"/>
  <p:tag name="MH_ORDER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34437"/>
  <p:tag name="MH_LIBRARY" val="GRAPHIC"/>
  <p:tag name="MH_TYPE" val="Other"/>
  <p:tag name="MH_ORDER" val="1"/>
</p:tagLst>
</file>

<file path=ppt/theme/theme1.xml><?xml version="1.0" encoding="utf-8"?>
<a:theme xmlns:a="http://schemas.openxmlformats.org/drawingml/2006/main" name="包图主题2">
  <a:themeElements>
    <a:clrScheme name="自定义 5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E7272"/>
      </a:accent1>
      <a:accent2>
        <a:srgbClr val="92BD61"/>
      </a:accent2>
      <a:accent3>
        <a:srgbClr val="ECD873"/>
      </a:accent3>
      <a:accent4>
        <a:srgbClr val="1CA196"/>
      </a:accent4>
      <a:accent5>
        <a:srgbClr val="DE7272"/>
      </a:accent5>
      <a:accent6>
        <a:srgbClr val="92BD61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2293</TotalTime>
  <Words>5331</Words>
  <Application>Microsoft Office PowerPoint</Application>
  <PresentationFormat>宽屏</PresentationFormat>
  <Paragraphs>796</Paragraphs>
  <Slides>87</Slides>
  <Notes>79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87</vt:i4>
      </vt:variant>
    </vt:vector>
  </HeadingPairs>
  <TitlesOfParts>
    <vt:vector size="102" baseType="lpstr">
      <vt:lpstr>MingLiU</vt:lpstr>
      <vt:lpstr>等线</vt:lpstr>
      <vt:lpstr>方正姚体</vt:lpstr>
      <vt:lpstr>黑体</vt:lpstr>
      <vt:lpstr>华文隶书</vt:lpstr>
      <vt:lpstr>楷体_GB2312</vt:lpstr>
      <vt:lpstr>迷你简准圆</vt:lpstr>
      <vt:lpstr>宋体</vt:lpstr>
      <vt:lpstr>微软雅黑</vt:lpstr>
      <vt:lpstr>Arial</vt:lpstr>
      <vt:lpstr>Arial Black</vt:lpstr>
      <vt:lpstr>Calibri</vt:lpstr>
      <vt:lpstr>Times New Roman</vt:lpstr>
      <vt:lpstr>Wingdings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案例一：微信普通红包——流程图</vt:lpstr>
      <vt:lpstr>案例一：微信普通红包——程序代码</vt:lpstr>
      <vt:lpstr>案例一：微信普通红包——程序运行结果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案例二：共享单车费用——程序分析</vt:lpstr>
      <vt:lpstr>案例二：共享单车费用——程序代码</vt:lpstr>
      <vt:lpstr>案例二：共享单车费用——程序运行结果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案例六：计算银行贷款本息——程序分析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逆流的小鱼</dc:creator>
  <cp:lastModifiedBy>2216184931@qq.com</cp:lastModifiedBy>
  <cp:revision>303</cp:revision>
  <dcterms:created xsi:type="dcterms:W3CDTF">2017-07-05T04:53:15Z</dcterms:created>
  <dcterms:modified xsi:type="dcterms:W3CDTF">2025-10-13T07:11:25Z</dcterms:modified>
</cp:coreProperties>
</file>